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48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279" r:id="rId3"/>
    <p:sldId id="281" r:id="rId4"/>
    <p:sldId id="409" r:id="rId5"/>
    <p:sldId id="280" r:id="rId6"/>
    <p:sldId id="266" r:id="rId7"/>
    <p:sldId id="282" r:id="rId8"/>
    <p:sldId id="284" r:id="rId9"/>
    <p:sldId id="286" r:id="rId10"/>
    <p:sldId id="258" r:id="rId11"/>
    <p:sldId id="288" r:id="rId12"/>
    <p:sldId id="305" r:id="rId13"/>
    <p:sldId id="306" r:id="rId14"/>
    <p:sldId id="307" r:id="rId15"/>
    <p:sldId id="289" r:id="rId16"/>
    <p:sldId id="290" r:id="rId17"/>
    <p:sldId id="291" r:id="rId18"/>
    <p:sldId id="292" r:id="rId19"/>
    <p:sldId id="293" r:id="rId20"/>
    <p:sldId id="411" r:id="rId21"/>
    <p:sldId id="412" r:id="rId22"/>
    <p:sldId id="301" r:id="rId23"/>
    <p:sldId id="413" r:id="rId24"/>
    <p:sldId id="414" r:id="rId25"/>
    <p:sldId id="415" r:id="rId26"/>
    <p:sldId id="416" r:id="rId27"/>
    <p:sldId id="417" r:id="rId28"/>
    <p:sldId id="408" r:id="rId29"/>
    <p:sldId id="418" r:id="rId30"/>
    <p:sldId id="419" r:id="rId31"/>
    <p:sldId id="287" r:id="rId32"/>
    <p:sldId id="310" r:id="rId33"/>
    <p:sldId id="331" r:id="rId34"/>
    <p:sldId id="332" r:id="rId35"/>
    <p:sldId id="333" r:id="rId36"/>
    <p:sldId id="334" r:id="rId37"/>
    <p:sldId id="311" r:id="rId38"/>
    <p:sldId id="335" r:id="rId39"/>
    <p:sldId id="420" r:id="rId40"/>
    <p:sldId id="336" r:id="rId41"/>
    <p:sldId id="312" r:id="rId42"/>
    <p:sldId id="313" r:id="rId43"/>
    <p:sldId id="314" r:id="rId44"/>
    <p:sldId id="316" r:id="rId45"/>
    <p:sldId id="317" r:id="rId46"/>
    <p:sldId id="337" r:id="rId47"/>
    <p:sldId id="338" r:id="rId48"/>
    <p:sldId id="340" r:id="rId49"/>
    <p:sldId id="339" r:id="rId50"/>
    <p:sldId id="318" r:id="rId51"/>
    <p:sldId id="319" r:id="rId52"/>
    <p:sldId id="341" r:id="rId53"/>
    <p:sldId id="342" r:id="rId54"/>
    <p:sldId id="320" r:id="rId55"/>
    <p:sldId id="321" r:id="rId56"/>
    <p:sldId id="322" r:id="rId57"/>
    <p:sldId id="323" r:id="rId58"/>
    <p:sldId id="324" r:id="rId59"/>
    <p:sldId id="343" r:id="rId60"/>
    <p:sldId id="344" r:id="rId61"/>
    <p:sldId id="345" r:id="rId62"/>
    <p:sldId id="346" r:id="rId63"/>
    <p:sldId id="330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308" r:id="rId88"/>
    <p:sldId id="309" r:id="rId89"/>
    <p:sldId id="347" r:id="rId90"/>
    <p:sldId id="348" r:id="rId91"/>
    <p:sldId id="349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4" r:id="rId119"/>
    <p:sldId id="378" r:id="rId120"/>
    <p:sldId id="379" r:id="rId121"/>
    <p:sldId id="380" r:id="rId122"/>
    <p:sldId id="382" r:id="rId123"/>
    <p:sldId id="295" r:id="rId124"/>
    <p:sldId id="296" r:id="rId125"/>
    <p:sldId id="297" r:id="rId126"/>
    <p:sldId id="298" r:id="rId127"/>
    <p:sldId id="299" r:id="rId128"/>
    <p:sldId id="300" r:id="rId129"/>
    <p:sldId id="302" r:id="rId130"/>
    <p:sldId id="303" r:id="rId131"/>
    <p:sldId id="304" r:id="rId132"/>
    <p:sldId id="278" r:id="rId133"/>
  </p:sldIdLst>
  <p:sldSz cx="9144000" cy="5143500" type="screen16x9"/>
  <p:notesSz cx="6858000" cy="9144000"/>
  <p:defaultTextStyle>
    <a:lvl1pPr marL="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1pPr>
    <a:lvl2pPr marL="342900" indent="1143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2pPr>
    <a:lvl3pPr marL="685800" indent="2286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3pPr>
    <a:lvl4pPr marL="1028700" indent="3429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4pPr>
    <a:lvl5pPr marL="1371600" indent="457200" algn="l" rtl="0" fontAlgn="base" latinLnBrk="1">
      <a:lnSpc>
        <a:spcPct val="100000"/>
      </a:lnSpc>
      <a:spcBef>
        <a:spcPct val="0"/>
      </a:spcBef>
      <a:spcAft>
        <a:spcPct val="0"/>
      </a:spcAft>
      <a:buFont typeface="Arial" pitchFamily="34" charset="0"/>
      <a:buNone/>
      <a:defRPr sz="13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5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6D6C"/>
    <a:srgbClr val="FF7C80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 snapToGrid="0" showGuides="1">
      <p:cViewPr varScale="1">
        <p:scale>
          <a:sx n="96" d="100"/>
          <a:sy n="96" d="100"/>
        </p:scale>
        <p:origin x="63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/>
            <a:endParaRPr lang="zh-CN" altLang="en-US" sz="1200"/>
          </a:p>
        </p:txBody>
      </p:sp>
      <p:sp>
        <p:nvSpPr>
          <p:cNvPr id="1049063" name="日期占位符 2"/>
          <p:cNvSpPr>
            <a:spLocks noGrp="1"/>
          </p:cNvSpPr>
          <p:nvPr>
            <p:ph type="dt" sz="quarter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 algn="r"/>
            <a:fld id="{566ABCEB-ACFC-4714-9973-3DA970169C29}" type="datetime1">
              <a:rPr lang="zh-CN" altLang="en-US" sz="1200"/>
              <a:pPr lvl="0" indent="-342900" algn="r"/>
              <a:t>2021/8/11</a:t>
            </a:fld>
            <a:endParaRPr lang="zh-CN" altLang="en-US" sz="1200"/>
          </a:p>
        </p:txBody>
      </p:sp>
      <p:sp>
        <p:nvSpPr>
          <p:cNvPr id="104906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/>
            <a:endParaRPr lang="zh-CN" altLang="en-US" sz="1200"/>
          </a:p>
        </p:txBody>
      </p:sp>
      <p:sp>
        <p:nvSpPr>
          <p:cNvPr id="104906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 algn="r"/>
            <a:fld id="{566ABCEB-ACFC-4714-9973-3DA970169C29}" type="slidenum">
              <a:rPr lang="zh-CN" altLang="en-US" sz="1200"/>
              <a:pPr lvl="0" indent="-342900" algn="r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dk1" tx1="dk1" bg2="dk1" tx2="dk1" accent1="dk1" accent2="dk1" accent3="dk1" accent4="dk1" accent5="dk1" accent6="dk1" hlink="dk1" folHlink="dk1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/>
            <a:endParaRPr lang="zh-CN" altLang="en-US" sz="1200"/>
          </a:p>
        </p:txBody>
      </p:sp>
      <p:sp>
        <p:nvSpPr>
          <p:cNvPr id="1049057" name="日期占位符 2"/>
          <p:cNvSpPr>
            <a:spLocks noGrp="1"/>
          </p:cNvSpPr>
          <p:nvPr>
            <p:ph type="dt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indent="-342900" algn="r"/>
            <a:fld id="{566ABCEB-ACFC-4714-9973-3DA970169C29}" type="datetime1">
              <a:rPr lang="zh-CN" altLang="en-US" sz="1200"/>
              <a:pPr lvl="0" indent="-342900" algn="r"/>
              <a:t>2021/8/11</a:t>
            </a:fld>
            <a:endParaRPr lang="zh-CN" altLang="en-US" sz="1200"/>
          </a:p>
        </p:txBody>
      </p:sp>
      <p:sp>
        <p:nvSpPr>
          <p:cNvPr id="1049058" name="幻灯片图像占位符 3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/>
          <a:p>
            <a:endParaRPr/>
          </a:p>
        </p:txBody>
      </p:sp>
      <p:sp>
        <p:nvSpPr>
          <p:cNvPr id="1049059" name="备注占位符 4"/>
          <p:cNvSpPr>
            <a:spLocks noGrp="1"/>
          </p:cNvSpPr>
          <p:nvPr>
            <p:ph type="body" sz="quarter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114300"/>
            <a:r>
              <a:rPr lang="zh-CN" altLang="en-US"/>
              <a:t>第二级</a:t>
            </a:r>
          </a:p>
          <a:p>
            <a:pPr lvl="2" indent="571500"/>
            <a:r>
              <a:rPr lang="zh-CN" altLang="en-US"/>
              <a:t>第三级</a:t>
            </a:r>
          </a:p>
          <a:p>
            <a:pPr lvl="3" indent="1028700"/>
            <a:r>
              <a:rPr lang="zh-CN" altLang="en-US"/>
              <a:t>第四级</a:t>
            </a:r>
          </a:p>
          <a:p>
            <a:pPr lvl="4" indent="1485900"/>
            <a:r>
              <a:rPr lang="zh-CN" altLang="en-US"/>
              <a:t>第五级</a:t>
            </a:r>
          </a:p>
        </p:txBody>
      </p:sp>
      <p:sp>
        <p:nvSpPr>
          <p:cNvPr id="1049060" name="页脚占位符 5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/>
            <a:endParaRPr lang="zh-CN" altLang="en-US" sz="1200"/>
          </a:p>
        </p:txBody>
      </p:sp>
      <p:sp>
        <p:nvSpPr>
          <p:cNvPr id="1049061" name="灯片编号占位符 6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indent="-342900" algn="r"/>
            <a:fld id="{566ABCEB-ACFC-4714-9973-3DA970169C29}" type="slidenum">
              <a:rPr lang="zh-CN" altLang="en-US" sz="1200"/>
              <a:pPr lvl="0" indent="-342900" algn="r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97195479"/>
      </p:ext>
    </p:extLst>
  </p:cSld>
  <p:clrMap bg1="dk1" tx1="dk1" bg2="dk1" tx2="dk1" accent1="dk1" accent2="dk1" accent3="dk1" accent4="dk1" accent5="dk1" accent6="dk1" hlink="dk1" folHlink="dk1"/>
  <p:notes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69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2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Title 1"/>
          <p:cNvSpPr>
            <a:spLocks noGrp="1"/>
          </p:cNvSpPr>
          <p:nvPr>
            <p:ph type="title"/>
          </p:nvPr>
        </p:nvSpPr>
        <p:spPr>
          <a:xfrm>
            <a:off x="623887" y="1282303"/>
            <a:ext cx="7886700" cy="213955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6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7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38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9039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Title 1"/>
          <p:cNvSpPr>
            <a:spLocks noGrp="1"/>
          </p:cNvSpPr>
          <p:nvPr>
            <p:ph type="title"/>
          </p:nvPr>
        </p:nvSpPr>
        <p:spPr>
          <a:xfrm>
            <a:off x="629841" y="273843"/>
            <a:ext cx="7886700" cy="9941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41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2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904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4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4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7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48" name="Content Placeholder 2"/>
          <p:cNvSpPr>
            <a:spLocks noGrp="1"/>
          </p:cNvSpPr>
          <p:nvPr>
            <p:ph idx="1"/>
          </p:nvPr>
        </p:nvSpPr>
        <p:spPr>
          <a:xfrm>
            <a:off x="3887391" y="740568"/>
            <a:ext cx="4629150" cy="36552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4905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7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49051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8"/>
            <a:ext cx="4629150" cy="3655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98"/>
          <p:cNvSpPr/>
          <p:nvPr/>
        </p:nvSpPr>
        <p:spPr>
          <a:xfrm>
            <a:off x="0" y="1587"/>
            <a:ext cx="9144000" cy="51403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9144000" cy="5143500"/>
            <a:chOff x="0" y="0"/>
            <a:chExt cx="9144000" cy="5143501"/>
          </a:xfrm>
        </p:grpSpPr>
        <p:cxnSp>
          <p:nvCxnSpPr>
            <p:cNvPr id="3145728" name="直接连接符 7"/>
            <p:cNvCxnSpPr>
              <a:cxnSpLocks/>
            </p:cNvCxnSpPr>
            <p:nvPr/>
          </p:nvCxnSpPr>
          <p:spPr>
            <a:xfrm flipV="1">
              <a:off x="1521823" y="0"/>
              <a:ext cx="164918" cy="10472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29" name="直接连接符 8"/>
            <p:cNvCxnSpPr>
              <a:cxnSpLocks/>
            </p:cNvCxnSpPr>
            <p:nvPr/>
          </p:nvCxnSpPr>
          <p:spPr>
            <a:xfrm flipH="1">
              <a:off x="0" y="1053737"/>
              <a:ext cx="1521823" cy="73151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0" name="直接连接符 9"/>
            <p:cNvCxnSpPr>
              <a:cxnSpLocks/>
            </p:cNvCxnSpPr>
            <p:nvPr/>
          </p:nvCxnSpPr>
          <p:spPr>
            <a:xfrm flipV="1">
              <a:off x="1524000" y="16600"/>
              <a:ext cx="1049385" cy="103550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1" name="直接连接符 10"/>
            <p:cNvCxnSpPr>
              <a:cxnSpLocks/>
            </p:cNvCxnSpPr>
            <p:nvPr/>
          </p:nvCxnSpPr>
          <p:spPr>
            <a:xfrm flipH="1">
              <a:off x="1526721" y="896983"/>
              <a:ext cx="1590949" cy="1611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2" name="直接连接符 11"/>
            <p:cNvCxnSpPr>
              <a:cxnSpLocks/>
            </p:cNvCxnSpPr>
            <p:nvPr/>
          </p:nvCxnSpPr>
          <p:spPr>
            <a:xfrm>
              <a:off x="1524000" y="1053737"/>
              <a:ext cx="224243" cy="117565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3" name="直接连接符 12"/>
            <p:cNvCxnSpPr>
              <a:cxnSpLocks/>
            </p:cNvCxnSpPr>
            <p:nvPr/>
          </p:nvCxnSpPr>
          <p:spPr>
            <a:xfrm flipV="1">
              <a:off x="1748244" y="896985"/>
              <a:ext cx="1369425" cy="13236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4" name="直接连接符 13"/>
            <p:cNvCxnSpPr>
              <a:cxnSpLocks/>
            </p:cNvCxnSpPr>
            <p:nvPr/>
          </p:nvCxnSpPr>
          <p:spPr>
            <a:xfrm flipH="1" flipV="1">
              <a:off x="1" y="1785257"/>
              <a:ext cx="1748242" cy="43814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5" name="直接连接符 14"/>
            <p:cNvCxnSpPr>
              <a:cxnSpLocks/>
            </p:cNvCxnSpPr>
            <p:nvPr/>
          </p:nvCxnSpPr>
          <p:spPr>
            <a:xfrm>
              <a:off x="1748245" y="2220685"/>
              <a:ext cx="1238795" cy="1306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6" name="直接连接符 15"/>
            <p:cNvCxnSpPr>
              <a:cxnSpLocks/>
            </p:cNvCxnSpPr>
            <p:nvPr/>
          </p:nvCxnSpPr>
          <p:spPr>
            <a:xfrm flipH="1">
              <a:off x="2743199" y="2342606"/>
              <a:ext cx="243841" cy="90569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7" name="直接连接符 16"/>
            <p:cNvCxnSpPr>
              <a:cxnSpLocks/>
            </p:cNvCxnSpPr>
            <p:nvPr/>
          </p:nvCxnSpPr>
          <p:spPr>
            <a:xfrm flipH="1" flipV="1">
              <a:off x="1743891" y="2220684"/>
              <a:ext cx="999310" cy="103632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8" name="直接连接符 17"/>
            <p:cNvCxnSpPr>
              <a:cxnSpLocks/>
            </p:cNvCxnSpPr>
            <p:nvPr/>
          </p:nvCxnSpPr>
          <p:spPr>
            <a:xfrm flipH="1">
              <a:off x="1741714" y="3248297"/>
              <a:ext cx="1001486" cy="85344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39" name="直接连接符 18"/>
            <p:cNvCxnSpPr>
              <a:cxnSpLocks/>
            </p:cNvCxnSpPr>
            <p:nvPr/>
          </p:nvCxnSpPr>
          <p:spPr>
            <a:xfrm flipV="1">
              <a:off x="1741714" y="2223408"/>
              <a:ext cx="8706" cy="18783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0" name="直接连接符 19"/>
            <p:cNvCxnSpPr>
              <a:cxnSpLocks/>
            </p:cNvCxnSpPr>
            <p:nvPr/>
          </p:nvCxnSpPr>
          <p:spPr>
            <a:xfrm flipH="1">
              <a:off x="681446" y="2225036"/>
              <a:ext cx="1068975" cy="75057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1" name="直接连接符 20"/>
            <p:cNvCxnSpPr>
              <a:cxnSpLocks/>
            </p:cNvCxnSpPr>
            <p:nvPr/>
          </p:nvCxnSpPr>
          <p:spPr>
            <a:xfrm>
              <a:off x="681446" y="2976154"/>
              <a:ext cx="1060268" cy="111687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2" name="直接连接符 21"/>
            <p:cNvCxnSpPr>
              <a:cxnSpLocks/>
            </p:cNvCxnSpPr>
            <p:nvPr/>
          </p:nvCxnSpPr>
          <p:spPr>
            <a:xfrm flipH="1" flipV="1">
              <a:off x="0" y="1785258"/>
              <a:ext cx="681445" cy="118871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3" name="直接连接符 22"/>
            <p:cNvCxnSpPr>
              <a:cxnSpLocks/>
            </p:cNvCxnSpPr>
            <p:nvPr/>
          </p:nvCxnSpPr>
          <p:spPr>
            <a:xfrm flipH="1">
              <a:off x="0" y="2969623"/>
              <a:ext cx="681446" cy="11234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4" name="直接连接符 23"/>
            <p:cNvCxnSpPr>
              <a:cxnSpLocks/>
            </p:cNvCxnSpPr>
            <p:nvPr/>
          </p:nvCxnSpPr>
          <p:spPr>
            <a:xfrm flipH="1">
              <a:off x="0" y="3966755"/>
              <a:ext cx="1009652" cy="13498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5" name="直接连接符 24"/>
            <p:cNvCxnSpPr>
              <a:cxnSpLocks/>
            </p:cNvCxnSpPr>
            <p:nvPr/>
          </p:nvCxnSpPr>
          <p:spPr>
            <a:xfrm flipH="1">
              <a:off x="905692" y="4101737"/>
              <a:ext cx="836022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6" name="直接连接符 25"/>
            <p:cNvCxnSpPr>
              <a:cxnSpLocks/>
            </p:cNvCxnSpPr>
            <p:nvPr/>
          </p:nvCxnSpPr>
          <p:spPr>
            <a:xfrm flipH="1" flipV="1">
              <a:off x="0" y="4101737"/>
              <a:ext cx="905691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7" name="直接连接符 26"/>
            <p:cNvCxnSpPr>
              <a:cxnSpLocks/>
            </p:cNvCxnSpPr>
            <p:nvPr/>
          </p:nvCxnSpPr>
          <p:spPr>
            <a:xfrm>
              <a:off x="1741714" y="4093029"/>
              <a:ext cx="1175657" cy="39188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8" name="直接连接符 27"/>
            <p:cNvCxnSpPr>
              <a:cxnSpLocks/>
            </p:cNvCxnSpPr>
            <p:nvPr/>
          </p:nvCxnSpPr>
          <p:spPr>
            <a:xfrm flipH="1" flipV="1">
              <a:off x="2741025" y="3257006"/>
              <a:ext cx="176347" cy="12279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49" name="直接连接符 28"/>
            <p:cNvCxnSpPr>
              <a:cxnSpLocks/>
            </p:cNvCxnSpPr>
            <p:nvPr/>
          </p:nvCxnSpPr>
          <p:spPr>
            <a:xfrm flipH="1">
              <a:off x="2211977" y="4484914"/>
              <a:ext cx="705394" cy="65858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0" name="直接连接符 29"/>
            <p:cNvCxnSpPr>
              <a:cxnSpLocks/>
            </p:cNvCxnSpPr>
            <p:nvPr/>
          </p:nvCxnSpPr>
          <p:spPr>
            <a:xfrm flipH="1" flipV="1">
              <a:off x="1741714" y="4101737"/>
              <a:ext cx="452846" cy="104176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1" name="直接连接符 30"/>
            <p:cNvCxnSpPr>
              <a:cxnSpLocks/>
            </p:cNvCxnSpPr>
            <p:nvPr/>
          </p:nvCxnSpPr>
          <p:spPr>
            <a:xfrm flipV="1">
              <a:off x="2917371" y="4093029"/>
              <a:ext cx="1175658" cy="39188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2" name="直接连接符 31"/>
            <p:cNvCxnSpPr>
              <a:cxnSpLocks/>
            </p:cNvCxnSpPr>
            <p:nvPr/>
          </p:nvCxnSpPr>
          <p:spPr>
            <a:xfrm>
              <a:off x="2917371" y="4484914"/>
              <a:ext cx="1654629" cy="65858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3" name="直接连接符 32"/>
            <p:cNvCxnSpPr>
              <a:cxnSpLocks/>
            </p:cNvCxnSpPr>
            <p:nvPr/>
          </p:nvCxnSpPr>
          <p:spPr>
            <a:xfrm>
              <a:off x="4093029" y="4101737"/>
              <a:ext cx="478971" cy="10417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4" name="直接连接符 33"/>
            <p:cNvCxnSpPr>
              <a:cxnSpLocks/>
            </p:cNvCxnSpPr>
            <p:nvPr/>
          </p:nvCxnSpPr>
          <p:spPr>
            <a:xfrm flipH="1" flipV="1">
              <a:off x="2743200" y="3257006"/>
              <a:ext cx="1349829" cy="84473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5" name="直接连接符 34"/>
            <p:cNvCxnSpPr>
              <a:cxnSpLocks/>
            </p:cNvCxnSpPr>
            <p:nvPr/>
          </p:nvCxnSpPr>
          <p:spPr>
            <a:xfrm flipV="1">
              <a:off x="4093029" y="2690949"/>
              <a:ext cx="296091" cy="141078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6" name="直接连接符 35"/>
            <p:cNvCxnSpPr>
              <a:cxnSpLocks/>
            </p:cNvCxnSpPr>
            <p:nvPr/>
          </p:nvCxnSpPr>
          <p:spPr>
            <a:xfrm flipH="1">
              <a:off x="2743200" y="2690949"/>
              <a:ext cx="1645920" cy="55734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7" name="直接连接符 36"/>
            <p:cNvCxnSpPr>
              <a:cxnSpLocks/>
            </p:cNvCxnSpPr>
            <p:nvPr/>
          </p:nvCxnSpPr>
          <p:spPr>
            <a:xfrm>
              <a:off x="2987040" y="2351314"/>
              <a:ext cx="1402080" cy="33963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8" name="直接连接符 37"/>
            <p:cNvCxnSpPr>
              <a:cxnSpLocks/>
            </p:cNvCxnSpPr>
            <p:nvPr/>
          </p:nvCxnSpPr>
          <p:spPr>
            <a:xfrm flipV="1">
              <a:off x="2987040" y="896983"/>
              <a:ext cx="130629" cy="14456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59" name="直接连接符 38"/>
            <p:cNvCxnSpPr>
              <a:cxnSpLocks/>
            </p:cNvCxnSpPr>
            <p:nvPr/>
          </p:nvCxnSpPr>
          <p:spPr>
            <a:xfrm flipV="1">
              <a:off x="2987040" y="1402080"/>
              <a:ext cx="1227909" cy="94923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0" name="直接连接符 39"/>
            <p:cNvCxnSpPr>
              <a:cxnSpLocks/>
            </p:cNvCxnSpPr>
            <p:nvPr/>
          </p:nvCxnSpPr>
          <p:spPr>
            <a:xfrm>
              <a:off x="4214949" y="1402080"/>
              <a:ext cx="174171" cy="128886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1" name="直接连接符 40"/>
            <p:cNvCxnSpPr>
              <a:cxnSpLocks/>
            </p:cNvCxnSpPr>
            <p:nvPr/>
          </p:nvCxnSpPr>
          <p:spPr>
            <a:xfrm flipH="1" flipV="1">
              <a:off x="3117669" y="896983"/>
              <a:ext cx="1097280" cy="50509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2" name="直接连接符 41"/>
            <p:cNvCxnSpPr>
              <a:cxnSpLocks/>
            </p:cNvCxnSpPr>
            <p:nvPr/>
          </p:nvCxnSpPr>
          <p:spPr>
            <a:xfrm flipH="1" flipV="1">
              <a:off x="2569029" y="0"/>
              <a:ext cx="548640" cy="89698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3" name="直接连接符 42"/>
            <p:cNvCxnSpPr>
              <a:cxnSpLocks/>
            </p:cNvCxnSpPr>
            <p:nvPr/>
          </p:nvCxnSpPr>
          <p:spPr>
            <a:xfrm flipV="1">
              <a:off x="3117668" y="1"/>
              <a:ext cx="1454332" cy="88174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4" name="直接连接符 43"/>
            <p:cNvCxnSpPr>
              <a:cxnSpLocks/>
            </p:cNvCxnSpPr>
            <p:nvPr/>
          </p:nvCxnSpPr>
          <p:spPr>
            <a:xfrm flipV="1">
              <a:off x="4214949" y="0"/>
              <a:ext cx="357051" cy="140208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5" name="直接连接符 44"/>
            <p:cNvCxnSpPr>
              <a:cxnSpLocks/>
            </p:cNvCxnSpPr>
            <p:nvPr/>
          </p:nvCxnSpPr>
          <p:spPr>
            <a:xfrm>
              <a:off x="4572000" y="0"/>
              <a:ext cx="1201783" cy="6183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6" name="直接连接符 45"/>
            <p:cNvCxnSpPr>
              <a:cxnSpLocks/>
            </p:cNvCxnSpPr>
            <p:nvPr/>
          </p:nvCxnSpPr>
          <p:spPr>
            <a:xfrm flipH="1">
              <a:off x="4214949" y="618309"/>
              <a:ext cx="1558834" cy="7837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7" name="直接连接符 46"/>
            <p:cNvCxnSpPr>
              <a:cxnSpLocks/>
            </p:cNvCxnSpPr>
            <p:nvPr/>
          </p:nvCxnSpPr>
          <p:spPr>
            <a:xfrm flipH="1">
              <a:off x="5503818" y="618309"/>
              <a:ext cx="269965" cy="110598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8" name="直接连接符 47"/>
            <p:cNvCxnSpPr>
              <a:cxnSpLocks/>
            </p:cNvCxnSpPr>
            <p:nvPr/>
          </p:nvCxnSpPr>
          <p:spPr>
            <a:xfrm flipH="1" flipV="1">
              <a:off x="4214950" y="1402081"/>
              <a:ext cx="1288868" cy="32221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69" name="直接连接符 48"/>
            <p:cNvCxnSpPr>
              <a:cxnSpLocks/>
            </p:cNvCxnSpPr>
            <p:nvPr/>
          </p:nvCxnSpPr>
          <p:spPr>
            <a:xfrm flipH="1">
              <a:off x="4389120" y="1733006"/>
              <a:ext cx="1105989" cy="95794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0" name="直接连接符 49"/>
            <p:cNvCxnSpPr>
              <a:cxnSpLocks/>
            </p:cNvCxnSpPr>
            <p:nvPr/>
          </p:nvCxnSpPr>
          <p:spPr>
            <a:xfrm>
              <a:off x="4389120" y="2690949"/>
              <a:ext cx="1384663" cy="62701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1" name="直接连接符 50"/>
            <p:cNvCxnSpPr>
              <a:cxnSpLocks/>
            </p:cNvCxnSpPr>
            <p:nvPr/>
          </p:nvCxnSpPr>
          <p:spPr>
            <a:xfrm flipH="1" flipV="1">
              <a:off x="5512525" y="1724297"/>
              <a:ext cx="261259" cy="159367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2" name="直接连接符 51"/>
            <p:cNvCxnSpPr>
              <a:cxnSpLocks/>
            </p:cNvCxnSpPr>
            <p:nvPr/>
          </p:nvCxnSpPr>
          <p:spPr>
            <a:xfrm flipH="1">
              <a:off x="5267325" y="3317966"/>
              <a:ext cx="506459" cy="91439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3" name="直接连接符 52"/>
            <p:cNvCxnSpPr>
              <a:cxnSpLocks/>
            </p:cNvCxnSpPr>
            <p:nvPr/>
          </p:nvCxnSpPr>
          <p:spPr>
            <a:xfrm flipH="1" flipV="1">
              <a:off x="4093030" y="4101737"/>
              <a:ext cx="1174295" cy="13062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4" name="直接连接符 53"/>
            <p:cNvCxnSpPr>
              <a:cxnSpLocks/>
            </p:cNvCxnSpPr>
            <p:nvPr/>
          </p:nvCxnSpPr>
          <p:spPr>
            <a:xfrm flipH="1">
              <a:off x="4572000" y="4232365"/>
              <a:ext cx="695325" cy="91113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5" name="直接连接符 54"/>
            <p:cNvCxnSpPr>
              <a:cxnSpLocks/>
            </p:cNvCxnSpPr>
            <p:nvPr/>
          </p:nvCxnSpPr>
          <p:spPr>
            <a:xfrm flipV="1">
              <a:off x="5773783" y="0"/>
              <a:ext cx="269966" cy="6183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6" name="直接连接符 55"/>
            <p:cNvCxnSpPr>
              <a:cxnSpLocks/>
            </p:cNvCxnSpPr>
            <p:nvPr/>
          </p:nvCxnSpPr>
          <p:spPr>
            <a:xfrm flipH="1" flipV="1">
              <a:off x="5773783" y="618309"/>
              <a:ext cx="1454331" cy="7837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7" name="直接连接符 56"/>
            <p:cNvCxnSpPr>
              <a:cxnSpLocks/>
            </p:cNvCxnSpPr>
            <p:nvPr/>
          </p:nvCxnSpPr>
          <p:spPr>
            <a:xfrm flipH="1">
              <a:off x="5512525" y="1402080"/>
              <a:ext cx="1698172" cy="31786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8" name="直接连接符 57"/>
            <p:cNvCxnSpPr>
              <a:cxnSpLocks/>
            </p:cNvCxnSpPr>
            <p:nvPr/>
          </p:nvCxnSpPr>
          <p:spPr>
            <a:xfrm flipV="1">
              <a:off x="5773783" y="2455817"/>
              <a:ext cx="1158240" cy="86215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79" name="直接连接符 58"/>
            <p:cNvCxnSpPr>
              <a:cxnSpLocks/>
            </p:cNvCxnSpPr>
            <p:nvPr/>
          </p:nvCxnSpPr>
          <p:spPr>
            <a:xfrm flipV="1">
              <a:off x="6932023" y="1402080"/>
              <a:ext cx="278674" cy="10537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0" name="直接连接符 59"/>
            <p:cNvCxnSpPr>
              <a:cxnSpLocks/>
            </p:cNvCxnSpPr>
            <p:nvPr/>
          </p:nvCxnSpPr>
          <p:spPr>
            <a:xfrm>
              <a:off x="6932023" y="2455817"/>
              <a:ext cx="296091" cy="88228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1" name="直接连接符 60"/>
            <p:cNvCxnSpPr>
              <a:cxnSpLocks/>
            </p:cNvCxnSpPr>
            <p:nvPr/>
          </p:nvCxnSpPr>
          <p:spPr>
            <a:xfrm flipH="1" flipV="1">
              <a:off x="5773784" y="3317967"/>
              <a:ext cx="1445623" cy="1142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2" name="直接连接符 61"/>
            <p:cNvCxnSpPr>
              <a:cxnSpLocks/>
            </p:cNvCxnSpPr>
            <p:nvPr/>
          </p:nvCxnSpPr>
          <p:spPr>
            <a:xfrm flipH="1" flipV="1">
              <a:off x="5782490" y="3325110"/>
              <a:ext cx="1149533" cy="10291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3" name="直接连接符 62"/>
            <p:cNvCxnSpPr>
              <a:cxnSpLocks/>
            </p:cNvCxnSpPr>
            <p:nvPr/>
          </p:nvCxnSpPr>
          <p:spPr>
            <a:xfrm>
              <a:off x="5276031" y="4232363"/>
              <a:ext cx="1203146" cy="9111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4" name="直接连接符 63"/>
            <p:cNvCxnSpPr>
              <a:cxnSpLocks/>
            </p:cNvCxnSpPr>
            <p:nvPr/>
          </p:nvCxnSpPr>
          <p:spPr>
            <a:xfrm flipV="1">
              <a:off x="6479177" y="4362994"/>
              <a:ext cx="452846" cy="780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5" name="直接连接符 64"/>
            <p:cNvCxnSpPr>
              <a:cxnSpLocks/>
            </p:cNvCxnSpPr>
            <p:nvPr/>
          </p:nvCxnSpPr>
          <p:spPr>
            <a:xfrm flipH="1" flipV="1">
              <a:off x="5267325" y="4223659"/>
              <a:ext cx="1664699" cy="13933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6" name="直接连接符 65"/>
            <p:cNvCxnSpPr>
              <a:cxnSpLocks/>
            </p:cNvCxnSpPr>
            <p:nvPr/>
          </p:nvCxnSpPr>
          <p:spPr>
            <a:xfrm flipV="1">
              <a:off x="6932023" y="3329394"/>
              <a:ext cx="296091" cy="103360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7" name="直接连接符 66"/>
            <p:cNvCxnSpPr>
              <a:cxnSpLocks/>
            </p:cNvCxnSpPr>
            <p:nvPr/>
          </p:nvCxnSpPr>
          <p:spPr>
            <a:xfrm>
              <a:off x="6932023" y="4362994"/>
              <a:ext cx="1045028" cy="780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8" name="直接连接符 67"/>
            <p:cNvCxnSpPr>
              <a:cxnSpLocks/>
            </p:cNvCxnSpPr>
            <p:nvPr/>
          </p:nvCxnSpPr>
          <p:spPr>
            <a:xfrm flipH="1" flipV="1">
              <a:off x="7212874" y="1402080"/>
              <a:ext cx="598715" cy="102489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89" name="直接连接符 68"/>
            <p:cNvCxnSpPr>
              <a:cxnSpLocks/>
            </p:cNvCxnSpPr>
            <p:nvPr/>
          </p:nvCxnSpPr>
          <p:spPr>
            <a:xfrm flipV="1">
              <a:off x="7210697" y="522514"/>
              <a:ext cx="766354" cy="87956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0" name="直接连接符 69"/>
            <p:cNvCxnSpPr>
              <a:cxnSpLocks/>
            </p:cNvCxnSpPr>
            <p:nvPr/>
          </p:nvCxnSpPr>
          <p:spPr>
            <a:xfrm flipH="1" flipV="1">
              <a:off x="7280365" y="0"/>
              <a:ext cx="696687" cy="522515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1" name="直接连接符 70"/>
            <p:cNvCxnSpPr>
              <a:cxnSpLocks/>
            </p:cNvCxnSpPr>
            <p:nvPr/>
          </p:nvCxnSpPr>
          <p:spPr>
            <a:xfrm flipV="1">
              <a:off x="7977051" y="0"/>
              <a:ext cx="1166949" cy="5225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2" name="直接连接符 71"/>
            <p:cNvCxnSpPr>
              <a:cxnSpLocks/>
            </p:cNvCxnSpPr>
            <p:nvPr/>
          </p:nvCxnSpPr>
          <p:spPr>
            <a:xfrm>
              <a:off x="7977051" y="522514"/>
              <a:ext cx="1166949" cy="5312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3" name="直接连接符 72"/>
            <p:cNvCxnSpPr>
              <a:cxnSpLocks/>
            </p:cNvCxnSpPr>
            <p:nvPr/>
          </p:nvCxnSpPr>
          <p:spPr>
            <a:xfrm flipH="1">
              <a:off x="8490857" y="1053737"/>
              <a:ext cx="653143" cy="8273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4" name="直接连接符 73"/>
            <p:cNvCxnSpPr>
              <a:cxnSpLocks/>
            </p:cNvCxnSpPr>
            <p:nvPr/>
          </p:nvCxnSpPr>
          <p:spPr>
            <a:xfrm flipH="1" flipV="1">
              <a:off x="7977051" y="522514"/>
              <a:ext cx="513806" cy="135853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5" name="直接连接符 74"/>
            <p:cNvCxnSpPr>
              <a:cxnSpLocks/>
            </p:cNvCxnSpPr>
            <p:nvPr/>
          </p:nvCxnSpPr>
          <p:spPr>
            <a:xfrm flipH="1" flipV="1">
              <a:off x="7228114" y="1402080"/>
              <a:ext cx="1262743" cy="47897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6" name="直接连接符 75"/>
            <p:cNvCxnSpPr>
              <a:cxnSpLocks/>
            </p:cNvCxnSpPr>
            <p:nvPr/>
          </p:nvCxnSpPr>
          <p:spPr>
            <a:xfrm flipH="1">
              <a:off x="7811589" y="1881051"/>
              <a:ext cx="679268" cy="53993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7" name="直接连接符 76"/>
            <p:cNvCxnSpPr>
              <a:cxnSpLocks/>
            </p:cNvCxnSpPr>
            <p:nvPr/>
          </p:nvCxnSpPr>
          <p:spPr>
            <a:xfrm>
              <a:off x="8490857" y="1881051"/>
              <a:ext cx="653143" cy="69069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8" name="直接连接符 77"/>
            <p:cNvCxnSpPr>
              <a:cxnSpLocks/>
            </p:cNvCxnSpPr>
            <p:nvPr/>
          </p:nvCxnSpPr>
          <p:spPr>
            <a:xfrm>
              <a:off x="7228114" y="3329396"/>
              <a:ext cx="923109" cy="5795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799" name="直接连接符 78"/>
            <p:cNvCxnSpPr>
              <a:cxnSpLocks/>
            </p:cNvCxnSpPr>
            <p:nvPr/>
          </p:nvCxnSpPr>
          <p:spPr>
            <a:xfrm flipV="1">
              <a:off x="8151223" y="2571752"/>
              <a:ext cx="992777" cy="1337242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0" name="直接连接符 79"/>
            <p:cNvCxnSpPr>
              <a:cxnSpLocks/>
            </p:cNvCxnSpPr>
            <p:nvPr/>
          </p:nvCxnSpPr>
          <p:spPr>
            <a:xfrm>
              <a:off x="8151223" y="3908994"/>
              <a:ext cx="992777" cy="123450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1" name="直接连接符 80"/>
            <p:cNvCxnSpPr>
              <a:cxnSpLocks/>
            </p:cNvCxnSpPr>
            <p:nvPr/>
          </p:nvCxnSpPr>
          <p:spPr>
            <a:xfrm flipH="1">
              <a:off x="7977053" y="3917702"/>
              <a:ext cx="174170" cy="122579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2" name="直接连接符 81"/>
            <p:cNvCxnSpPr>
              <a:cxnSpLocks/>
            </p:cNvCxnSpPr>
            <p:nvPr/>
          </p:nvCxnSpPr>
          <p:spPr>
            <a:xfrm flipH="1" flipV="1">
              <a:off x="5519058" y="1724296"/>
              <a:ext cx="1412965" cy="731521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3" name="直接连接符 82"/>
            <p:cNvCxnSpPr>
              <a:cxnSpLocks/>
            </p:cNvCxnSpPr>
            <p:nvPr/>
          </p:nvCxnSpPr>
          <p:spPr>
            <a:xfrm flipV="1">
              <a:off x="7228114" y="2426970"/>
              <a:ext cx="583475" cy="902426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4" name="直接连接符 83"/>
            <p:cNvCxnSpPr>
              <a:cxnSpLocks/>
            </p:cNvCxnSpPr>
            <p:nvPr/>
          </p:nvCxnSpPr>
          <p:spPr>
            <a:xfrm>
              <a:off x="7811589" y="2426970"/>
              <a:ext cx="1332411" cy="14478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5" name="直接连接符 84"/>
            <p:cNvCxnSpPr>
              <a:cxnSpLocks/>
            </p:cNvCxnSpPr>
            <p:nvPr/>
          </p:nvCxnSpPr>
          <p:spPr>
            <a:xfrm flipH="1">
              <a:off x="6932023" y="2426970"/>
              <a:ext cx="879566" cy="2884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6" name="直接连接符 85"/>
            <p:cNvCxnSpPr>
              <a:cxnSpLocks/>
            </p:cNvCxnSpPr>
            <p:nvPr/>
          </p:nvCxnSpPr>
          <p:spPr>
            <a:xfrm>
              <a:off x="7811589" y="2426970"/>
              <a:ext cx="339634" cy="148202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7" name="直接连接符 86"/>
            <p:cNvCxnSpPr>
              <a:cxnSpLocks/>
            </p:cNvCxnSpPr>
            <p:nvPr/>
          </p:nvCxnSpPr>
          <p:spPr>
            <a:xfrm flipH="1">
              <a:off x="7201989" y="0"/>
              <a:ext cx="87086" cy="140922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8" name="直接连接符 87"/>
            <p:cNvCxnSpPr>
              <a:cxnSpLocks/>
            </p:cNvCxnSpPr>
            <p:nvPr/>
          </p:nvCxnSpPr>
          <p:spPr>
            <a:xfrm flipH="1" flipV="1">
              <a:off x="4389120" y="2690949"/>
              <a:ext cx="878205" cy="1541414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09" name="直接连接符 88"/>
            <p:cNvCxnSpPr>
              <a:cxnSpLocks/>
            </p:cNvCxnSpPr>
            <p:nvPr/>
          </p:nvCxnSpPr>
          <p:spPr>
            <a:xfrm flipH="1" flipV="1">
              <a:off x="677363" y="2969623"/>
              <a:ext cx="332289" cy="9927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0" name="直接连接符 89"/>
            <p:cNvCxnSpPr>
              <a:cxnSpLocks/>
            </p:cNvCxnSpPr>
            <p:nvPr/>
          </p:nvCxnSpPr>
          <p:spPr>
            <a:xfrm>
              <a:off x="1007203" y="3971108"/>
              <a:ext cx="741042" cy="130628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1" name="直接连接符 90"/>
            <p:cNvCxnSpPr>
              <a:cxnSpLocks/>
            </p:cNvCxnSpPr>
            <p:nvPr/>
          </p:nvCxnSpPr>
          <p:spPr>
            <a:xfrm flipH="1">
              <a:off x="905691" y="3971108"/>
              <a:ext cx="103961" cy="116803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2" name="直接连接符 91"/>
            <p:cNvCxnSpPr>
              <a:cxnSpLocks/>
            </p:cNvCxnSpPr>
            <p:nvPr/>
          </p:nvCxnSpPr>
          <p:spPr>
            <a:xfrm flipV="1">
              <a:off x="6932023" y="3917702"/>
              <a:ext cx="1203146" cy="445293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3" name="直接连接符 92"/>
            <p:cNvCxnSpPr>
              <a:cxnSpLocks/>
            </p:cNvCxnSpPr>
            <p:nvPr/>
          </p:nvCxnSpPr>
          <p:spPr>
            <a:xfrm flipV="1">
              <a:off x="8151223" y="3675017"/>
              <a:ext cx="992777" cy="23397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4" name="直接连接符 93"/>
            <p:cNvCxnSpPr>
              <a:cxnSpLocks/>
            </p:cNvCxnSpPr>
            <p:nvPr/>
          </p:nvCxnSpPr>
          <p:spPr>
            <a:xfrm flipH="1">
              <a:off x="548640" y="0"/>
              <a:ext cx="1138101" cy="701040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5" name="直接连接符 94"/>
            <p:cNvCxnSpPr>
              <a:cxnSpLocks/>
            </p:cNvCxnSpPr>
            <p:nvPr/>
          </p:nvCxnSpPr>
          <p:spPr>
            <a:xfrm>
              <a:off x="551907" y="701040"/>
              <a:ext cx="969372" cy="35106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6" name="直接连接符 95"/>
            <p:cNvCxnSpPr>
              <a:cxnSpLocks/>
            </p:cNvCxnSpPr>
            <p:nvPr/>
          </p:nvCxnSpPr>
          <p:spPr>
            <a:xfrm flipH="1">
              <a:off x="0" y="701040"/>
              <a:ext cx="544287" cy="1084217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7" name="直接连接符 96"/>
            <p:cNvCxnSpPr>
              <a:cxnSpLocks/>
            </p:cNvCxnSpPr>
            <p:nvPr/>
          </p:nvCxnSpPr>
          <p:spPr>
            <a:xfrm flipH="1" flipV="1">
              <a:off x="0" y="0"/>
              <a:ext cx="546466" cy="6945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  <p:cxnSp>
          <p:nvCxnSpPr>
            <p:cNvPr id="3145818" name="直接连接符 97"/>
            <p:cNvCxnSpPr>
              <a:cxnSpLocks/>
            </p:cNvCxnSpPr>
            <p:nvPr/>
          </p:nvCxnSpPr>
          <p:spPr>
            <a:xfrm flipH="1">
              <a:off x="5782491" y="16600"/>
              <a:ext cx="1506584" cy="601709"/>
            </a:xfrm>
            <a:prstGeom prst="line">
              <a:avLst/>
            </a:prstGeom>
            <a:noFill/>
            <a:ln w="9525" cap="flat" cmpd="sng">
              <a:solidFill>
                <a:srgbClr val="CDCDCD">
                  <a:alpha val="100000"/>
                </a:srgbClr>
              </a:solidFill>
              <a:prstDash val="dash"/>
              <a:round/>
            </a:ln>
          </p:spPr>
        </p:cxnSp>
      </p:grpSp>
      <p:sp>
        <p:nvSpPr>
          <p:cNvPr id="104857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  <p:sp>
        <p:nvSpPr>
          <p:cNvPr id="1048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r" eaLnBrk="1" hangingPunct="1"/>
            <a:fld id="{566ABCEB-ACFC-4714-9973-3DA970169C29}" type="slidenum">
              <a:rPr lang="zh-CN" altLang="en-US" sz="900">
                <a:solidFill>
                  <a:srgbClr val="898989"/>
                </a:solidFill>
                <a:ea typeface="微软雅黑" pitchFamily="34" charset="-122"/>
              </a:rPr>
              <a:pPr lvl="0" indent="-342900" algn="r" eaLnBrk="1" hangingPunct="1"/>
              <a:t>‹#›</a:t>
            </a:fld>
            <a:endParaRPr lang="zh-CN" altLang="en-US" sz="900">
              <a:solidFill>
                <a:srgbClr val="898989"/>
              </a:solidFill>
              <a:ea typeface="微软雅黑" pitchFamily="34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marL="0" indent="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buFontTx/>
        <a:buNone/>
        <a:defRPr sz="3300">
          <a:solidFill>
            <a:schemeClr val="dk1"/>
          </a:solidFill>
          <a:latin typeface="Calibri Light" pitchFamily="34" charset="0"/>
          <a:ea typeface="宋体" pitchFamily="2" charset="-122"/>
        </a:defRPr>
      </a:lvl1pPr>
    </p:titleStyle>
    <p:bodyStyle>
      <a:lvl1pPr marL="171450" indent="-171450" algn="l" rtl="0" eaLnBrk="1" fontAlgn="base" latinLnBrk="1" hangingPunct="1">
        <a:lnSpc>
          <a:spcPct val="90000"/>
        </a:lnSpc>
        <a:spcBef>
          <a:spcPts val="750"/>
        </a:spcBef>
        <a:spcAft>
          <a:spcPct val="0"/>
        </a:spcAft>
        <a:buSzPct val="100000"/>
        <a:buFont typeface="Arial" pitchFamily="34" charset="0"/>
        <a:buChar char="•"/>
        <a:defRPr sz="21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5143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21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8572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5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2001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3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1543050" indent="-171450" algn="l" rtl="0" eaLnBrk="1" fontAlgn="base" latinLnBrk="1" hangingPunct="1">
        <a:lnSpc>
          <a:spcPct val="90000"/>
        </a:lnSpc>
        <a:spcBef>
          <a:spcPts val="375"/>
        </a:spcBef>
        <a:spcAft>
          <a:spcPct val="0"/>
        </a:spcAft>
        <a:buSzPct val="100000"/>
        <a:buFont typeface="Arial" pitchFamily="34" charset="0"/>
        <a:buChar char="•"/>
        <a:defRPr sz="1300">
          <a:solidFill>
            <a:schemeClr val="dk1"/>
          </a:solidFill>
          <a:latin typeface="Calibri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789862" y="2112962"/>
            <a:ext cx="1354137" cy="2157412"/>
            <a:chOff x="0" y="0"/>
            <a:chExt cx="1353515" cy="2158048"/>
          </a:xfrm>
        </p:grpSpPr>
        <p:sp>
          <p:nvSpPr>
            <p:cNvPr id="1048580" name="矩形 401"/>
            <p:cNvSpPr/>
            <p:nvPr/>
          </p:nvSpPr>
          <p:spPr>
            <a:xfrm>
              <a:off x="1" y="0"/>
              <a:ext cx="1008000" cy="115019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81" name="直角三角形 407"/>
            <p:cNvSpPr/>
            <p:nvPr/>
          </p:nvSpPr>
          <p:spPr>
            <a:xfrm rot="5400000" flipV="1">
              <a:off x="0" y="1150048"/>
              <a:ext cx="1008000" cy="1008000"/>
            </a:xfrm>
            <a:prstGeom prst="rtTriangle">
              <a:avLst/>
            </a:prstGeom>
            <a:solidFill>
              <a:srgbClr val="111E35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82" name="矩形 410"/>
            <p:cNvSpPr/>
            <p:nvPr/>
          </p:nvSpPr>
          <p:spPr>
            <a:xfrm>
              <a:off x="1008000" y="1150048"/>
              <a:ext cx="345515" cy="10080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048583" name="矩形 400"/>
          <p:cNvSpPr/>
          <p:nvPr/>
        </p:nvSpPr>
        <p:spPr>
          <a:xfrm flipH="1">
            <a:off x="735012" y="0"/>
            <a:ext cx="576262" cy="21129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737" y="1095080"/>
            <a:ext cx="8757188" cy="1017879"/>
            <a:chOff x="40740" y="-9819"/>
            <a:chExt cx="8757746" cy="1017819"/>
          </a:xfrm>
        </p:grpSpPr>
        <p:grpSp>
          <p:nvGrpSpPr>
            <p:cNvPr id="16" name="Group 15"/>
            <p:cNvGrpSpPr/>
            <p:nvPr/>
          </p:nvGrpSpPr>
          <p:grpSpPr>
            <a:xfrm>
              <a:off x="40740" y="-9819"/>
              <a:ext cx="8757746" cy="1017819"/>
              <a:chOff x="40740" y="-9819"/>
              <a:chExt cx="8757746" cy="1017819"/>
            </a:xfrm>
          </p:grpSpPr>
          <p:sp>
            <p:nvSpPr>
              <p:cNvPr id="1048584" name="矩形 393"/>
              <p:cNvSpPr/>
              <p:nvPr/>
            </p:nvSpPr>
            <p:spPr>
              <a:xfrm>
                <a:off x="40740" y="-9819"/>
                <a:ext cx="7790485" cy="1008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585" name="直角三角形 389"/>
              <p:cNvSpPr/>
              <p:nvPr/>
            </p:nvSpPr>
            <p:spPr>
              <a:xfrm>
                <a:off x="7790486" y="0"/>
                <a:ext cx="1008000" cy="1008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586" name="矩形 391"/>
            <p:cNvSpPr/>
            <p:nvPr/>
          </p:nvSpPr>
          <p:spPr>
            <a:xfrm>
              <a:off x="2348116" y="171033"/>
              <a:ext cx="3533565" cy="6462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IN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Village</a:t>
              </a:r>
              <a:r>
                <a:rPr lang="en-IN" altLang="zh-CN" sz="3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IN" altLang="zh-CN" sz="3600" b="1" dirty="0">
                  <a:solidFill>
                    <a:srgbClr val="FF6D6C"/>
                  </a:solidFill>
                  <a:latin typeface="微软雅黑" pitchFamily="34" charset="-122"/>
                  <a:ea typeface="微软雅黑" pitchFamily="34" charset="-122"/>
                </a:rPr>
                <a:t>Vyapar</a:t>
              </a:r>
              <a:endParaRPr lang="zh-CN" altLang="en-US" sz="3600" b="1" dirty="0">
                <a:solidFill>
                  <a:srgbClr val="FF6D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5012" y="2113212"/>
            <a:ext cx="8408988" cy="574675"/>
            <a:chOff x="0" y="0"/>
            <a:chExt cx="8409514" cy="576002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8409514" cy="576002"/>
              <a:chOff x="0" y="0"/>
              <a:chExt cx="8409514" cy="576002"/>
            </a:xfrm>
          </p:grpSpPr>
          <p:sp>
            <p:nvSpPr>
              <p:cNvPr id="1048587" name="直角三角形 399"/>
              <p:cNvSpPr/>
              <p:nvPr/>
            </p:nvSpPr>
            <p:spPr>
              <a:xfrm rot="16200000" flipH="1">
                <a:off x="0" y="0"/>
                <a:ext cx="576000" cy="576000"/>
              </a:xfrm>
              <a:prstGeom prst="rtTriangle">
                <a:avLst/>
              </a:prstGeom>
              <a:solidFill>
                <a:srgbClr val="D09E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588" name="矩形 398"/>
              <p:cNvSpPr/>
              <p:nvPr/>
            </p:nvSpPr>
            <p:spPr>
              <a:xfrm flipH="1">
                <a:off x="576000" y="2"/>
                <a:ext cx="7833514" cy="576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589" name="矩形 402"/>
            <p:cNvSpPr/>
            <p:nvPr/>
          </p:nvSpPr>
          <p:spPr>
            <a:xfrm>
              <a:off x="679769" y="78421"/>
              <a:ext cx="6784654" cy="40103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2000" dirty="0">
                  <a:solidFill>
                    <a:srgbClr val="7F6000"/>
                  </a:solidFill>
                  <a:latin typeface="微软雅黑" pitchFamily="34" charset="-122"/>
                  <a:ea typeface="微软雅黑" pitchFamily="34" charset="-122"/>
                </a:rPr>
                <a:t>“Buy, Sell and Find just about Village Product (c2c)”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06CD4E-04A8-40B4-830B-8772AA55B366}"/>
              </a:ext>
            </a:extLst>
          </p:cNvPr>
          <p:cNvSpPr txBox="1"/>
          <p:nvPr/>
        </p:nvSpPr>
        <p:spPr>
          <a:xfrm>
            <a:off x="1313275" y="593418"/>
            <a:ext cx="3914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C000"/>
                </a:solidFill>
                <a:latin typeface="Copperplate Gothic Light" panose="020E0507020206020404" pitchFamily="34" charset="0"/>
              </a:rPr>
              <a:t>Web-application for,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CBB38-41AC-48A2-8460-685853136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1"/>
          <a:stretch/>
        </p:blipFill>
        <p:spPr>
          <a:xfrm>
            <a:off x="863802" y="3343472"/>
            <a:ext cx="3071929" cy="70494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637039" y="85800"/>
              <a:ext cx="2441854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Project Definition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501061"/>
            <a:ext cx="5431804" cy="35140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project is aimed at developing a web application that depicts online shopping of village products such as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food, Animals feed, Handicraft etc.</a:t>
            </a:r>
          </a:p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web application also allows customer to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sell the product and others can purchase or vice versa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(i.e. Customer to Customer).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It provides a communication medium via chat board.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Fertilizers, Agricultural Fertilizers, Liquid Fertilizer, Farm Chemical,  Agro Fertilizers, खाद in Mundakkal Village, Ernakulam , Trovyo Trading  Private Limited | ID: 22283302291">
            <a:extLst>
              <a:ext uri="{FF2B5EF4-FFF2-40B4-BE49-F238E27FC236}">
                <a16:creationId xmlns:a16="http://schemas.microsoft.com/office/drawing/2014/main" id="{99CCBC49-9F57-49E8-918A-2FE7B0DD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04" y="3536236"/>
            <a:ext cx="2138636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, Homemade Liquid Fertilizers | MOTHER EARTH NEWS | Organic gardening  tips, Liquid fertilizer, Organic gardening">
            <a:extLst>
              <a:ext uri="{FF2B5EF4-FFF2-40B4-BE49-F238E27FC236}">
                <a16:creationId xmlns:a16="http://schemas.microsoft.com/office/drawing/2014/main" id="{C64F4835-6C54-47BF-8000-509A8ED3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04" y="1398242"/>
            <a:ext cx="2099616" cy="15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01208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 Sub-Category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3" y="703041"/>
            <a:ext cx="7547430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18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188448" y="326190"/>
              <a:ext cx="276710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Added New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2" y="711201"/>
            <a:ext cx="7474856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443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09556"/>
            <a:chOff x="0" y="0"/>
            <a:chExt cx="9144001" cy="70990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09903"/>
              <a:chOff x="0" y="0"/>
              <a:chExt cx="9144001" cy="709903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09903"/>
                <a:chOff x="-1576340" y="3062"/>
                <a:chExt cx="9234115" cy="1321450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6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03737" y="319370"/>
              <a:ext cx="22445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4" y="694880"/>
            <a:ext cx="7213600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44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92013" y="332792"/>
              <a:ext cx="237597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Deleted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719362"/>
            <a:ext cx="7010401" cy="44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01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0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74278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Shows Products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711200"/>
            <a:ext cx="7532914" cy="4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78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07617"/>
            <a:chOff x="0" y="0"/>
            <a:chExt cx="9144001" cy="70796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07963"/>
              <a:chOff x="0" y="0"/>
              <a:chExt cx="9144001" cy="707963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07963"/>
                <a:chOff x="-1576340" y="6673"/>
                <a:chExt cx="9234115" cy="1317839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6673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35244" y="314199"/>
              <a:ext cx="14895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707617"/>
            <a:ext cx="7532693" cy="44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9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44490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Sample Product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711200"/>
            <a:ext cx="7286173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4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0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06844" y="314199"/>
              <a:ext cx="257634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Deleted Sample Product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" y="699217"/>
            <a:ext cx="7257143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39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43071" y="360839"/>
              <a:ext cx="167385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Product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55" y="699217"/>
            <a:ext cx="6691086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14216" y="326189"/>
              <a:ext cx="173156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customers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719361"/>
            <a:ext cx="7286172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5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637039" y="85800"/>
              <a:ext cx="2480329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Core Components :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7616BB-4A46-4B18-A0D6-8B86194191DE}"/>
              </a:ext>
            </a:extLst>
          </p:cNvPr>
          <p:cNvGrpSpPr/>
          <p:nvPr/>
        </p:nvGrpSpPr>
        <p:grpSpPr>
          <a:xfrm>
            <a:off x="1293736" y="1442897"/>
            <a:ext cx="2027823" cy="468311"/>
            <a:chOff x="0" y="0"/>
            <a:chExt cx="2129475" cy="46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F073D-A42D-4B64-9EEB-745E7F6AE054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18" name="矩形 1">
                <a:extLst>
                  <a:ext uri="{FF2B5EF4-FFF2-40B4-BE49-F238E27FC236}">
                    <a16:creationId xmlns:a16="http://schemas.microsoft.com/office/drawing/2014/main" id="{6E4B6104-EDFD-46F6-8DC5-E107769B8E28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9" name="矩形 2">
                <a:extLst>
                  <a:ext uri="{FF2B5EF4-FFF2-40B4-BE49-F238E27FC236}">
                    <a16:creationId xmlns:a16="http://schemas.microsoft.com/office/drawing/2014/main" id="{39CA5937-EFFD-4376-9D91-7A8BC1C76328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3D0FC5F2-A4FD-46B4-A80F-6D9B1D73BA63}"/>
                </a:ext>
              </a:extLst>
            </p:cNvPr>
            <p:cNvSpPr txBox="1"/>
            <p:nvPr/>
          </p:nvSpPr>
          <p:spPr>
            <a:xfrm>
              <a:off x="565568" y="19117"/>
              <a:ext cx="959852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E4EDCA-AC68-493D-BEEC-A47DB3C2371F}"/>
              </a:ext>
            </a:extLst>
          </p:cNvPr>
          <p:cNvGrpSpPr/>
          <p:nvPr/>
        </p:nvGrpSpPr>
        <p:grpSpPr>
          <a:xfrm>
            <a:off x="4000910" y="1442897"/>
            <a:ext cx="2060070" cy="468311"/>
            <a:chOff x="0" y="0"/>
            <a:chExt cx="2129475" cy="468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54D4BA-CADE-4720-A777-FB66BA518353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23" name="矩形 8">
                <a:extLst>
                  <a:ext uri="{FF2B5EF4-FFF2-40B4-BE49-F238E27FC236}">
                    <a16:creationId xmlns:a16="http://schemas.microsoft.com/office/drawing/2014/main" id="{6AB11201-2906-4435-A187-D407C1291056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4" name="矩形 9">
                <a:extLst>
                  <a:ext uri="{FF2B5EF4-FFF2-40B4-BE49-F238E27FC236}">
                    <a16:creationId xmlns:a16="http://schemas.microsoft.com/office/drawing/2014/main" id="{FDA0BB31-8D50-48DC-B7EC-83D4B0E30B36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2" name="文本框 11">
              <a:extLst>
                <a:ext uri="{FF2B5EF4-FFF2-40B4-BE49-F238E27FC236}">
                  <a16:creationId xmlns:a16="http://schemas.microsoft.com/office/drawing/2014/main" id="{949D91DC-1367-495B-85E7-971A12FD9BF7}"/>
                </a:ext>
              </a:extLst>
            </p:cNvPr>
            <p:cNvSpPr txBox="1"/>
            <p:nvPr/>
          </p:nvSpPr>
          <p:spPr>
            <a:xfrm>
              <a:off x="381868" y="26912"/>
              <a:ext cx="1301084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403FA4-C59B-4C5A-9E8D-B69C5C195C01}"/>
              </a:ext>
            </a:extLst>
          </p:cNvPr>
          <p:cNvGrpSpPr/>
          <p:nvPr/>
        </p:nvGrpSpPr>
        <p:grpSpPr>
          <a:xfrm>
            <a:off x="6739486" y="1442897"/>
            <a:ext cx="2054773" cy="468311"/>
            <a:chOff x="0" y="0"/>
            <a:chExt cx="2129475" cy="468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FF8CB30-FF3B-42AA-9AC9-4970C64B78F8}"/>
                </a:ext>
              </a:extLst>
            </p:cNvPr>
            <p:cNvGrpSpPr/>
            <p:nvPr/>
          </p:nvGrpSpPr>
          <p:grpSpPr>
            <a:xfrm>
              <a:off x="0" y="0"/>
              <a:ext cx="2129475" cy="468000"/>
              <a:chOff x="0" y="0"/>
              <a:chExt cx="2129475" cy="468000"/>
            </a:xfrm>
          </p:grpSpPr>
          <p:sp>
            <p:nvSpPr>
              <p:cNvPr id="28" name="矩形 14">
                <a:extLst>
                  <a:ext uri="{FF2B5EF4-FFF2-40B4-BE49-F238E27FC236}">
                    <a16:creationId xmlns:a16="http://schemas.microsoft.com/office/drawing/2014/main" id="{1BBB4E30-8459-413D-8227-F4E7E372D8EF}"/>
                  </a:ext>
                </a:extLst>
              </p:cNvPr>
              <p:cNvSpPr/>
              <p:nvPr/>
            </p:nvSpPr>
            <p:spPr>
              <a:xfrm flipH="1">
                <a:off x="2737" y="396000"/>
                <a:ext cx="2124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9" name="矩形 15">
                <a:extLst>
                  <a:ext uri="{FF2B5EF4-FFF2-40B4-BE49-F238E27FC236}">
                    <a16:creationId xmlns:a16="http://schemas.microsoft.com/office/drawing/2014/main" id="{3A9EDE1F-D593-4013-981B-FDD4FBFA95EC}"/>
                  </a:ext>
                </a:extLst>
              </p:cNvPr>
              <p:cNvSpPr/>
              <p:nvPr/>
            </p:nvSpPr>
            <p:spPr>
              <a:xfrm>
                <a:off x="0" y="0"/>
                <a:ext cx="2129475" cy="396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EA72FDF3-9565-4813-853D-30716BDF60CD}"/>
                </a:ext>
              </a:extLst>
            </p:cNvPr>
            <p:cNvSpPr txBox="1"/>
            <p:nvPr/>
          </p:nvSpPr>
          <p:spPr>
            <a:xfrm>
              <a:off x="591009" y="19117"/>
              <a:ext cx="924005" cy="3690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Visitor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C12619-6C1B-4428-BF9A-A7980F32E80D}"/>
              </a:ext>
            </a:extLst>
          </p:cNvPr>
          <p:cNvGrpSpPr/>
          <p:nvPr/>
        </p:nvGrpSpPr>
        <p:grpSpPr>
          <a:xfrm>
            <a:off x="6741074" y="1911210"/>
            <a:ext cx="2028971" cy="2675662"/>
            <a:chOff x="0" y="0"/>
            <a:chExt cx="2124000" cy="2762822"/>
          </a:xfrm>
        </p:grpSpPr>
        <p:sp>
          <p:nvSpPr>
            <p:cNvPr id="33" name="矩形 16">
              <a:extLst>
                <a:ext uri="{FF2B5EF4-FFF2-40B4-BE49-F238E27FC236}">
                  <a16:creationId xmlns:a16="http://schemas.microsoft.com/office/drawing/2014/main" id="{C905AB36-7E9F-42FE-A6AA-175796C268F6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pic>
          <p:nvPicPr>
            <p:cNvPr id="32" name="组合 26">
              <a:extLst>
                <a:ext uri="{FF2B5EF4-FFF2-40B4-BE49-F238E27FC236}">
                  <a16:creationId xmlns:a16="http://schemas.microsoft.com/office/drawing/2014/main" id="{A1C45634-6C88-462E-9A2A-04D78E3A4A7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79558" y="219170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94CCA-F2C8-4394-B268-23E34E77CEC2}"/>
              </a:ext>
            </a:extLst>
          </p:cNvPr>
          <p:cNvGrpSpPr/>
          <p:nvPr/>
        </p:nvGrpSpPr>
        <p:grpSpPr>
          <a:xfrm>
            <a:off x="4004084" y="1911210"/>
            <a:ext cx="2028971" cy="2675662"/>
            <a:chOff x="0" y="0"/>
            <a:chExt cx="2124000" cy="2762822"/>
          </a:xfrm>
        </p:grpSpPr>
        <p:sp>
          <p:nvSpPr>
            <p:cNvPr id="38" name="矩形 10">
              <a:extLst>
                <a:ext uri="{FF2B5EF4-FFF2-40B4-BE49-F238E27FC236}">
                  <a16:creationId xmlns:a16="http://schemas.microsoft.com/office/drawing/2014/main" id="{D7BDFEF7-862E-4798-9CAD-739B1D47113D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7" name="Freeform 260">
              <a:extLst>
                <a:ext uri="{FF2B5EF4-FFF2-40B4-BE49-F238E27FC236}">
                  <a16:creationId xmlns:a16="http://schemas.microsoft.com/office/drawing/2014/main" id="{15FD24C7-2D9F-474E-85E0-5598C28D3F2F}"/>
                </a:ext>
              </a:extLst>
            </p:cNvPr>
            <p:cNvSpPr/>
            <p:nvPr/>
          </p:nvSpPr>
          <p:spPr>
            <a:xfrm>
              <a:off x="877628" y="2215465"/>
              <a:ext cx="368742" cy="321162"/>
            </a:xfrm>
            <a:custGeom>
              <a:avLst/>
              <a:gdLst/>
              <a:ahLst/>
              <a:cxnLst/>
              <a:rect l="0" t="0" r="r" b="b"/>
              <a:pathLst>
                <a:path w="288" h="252">
                  <a:moveTo>
                    <a:pt x="2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4"/>
                    <a:pt x="3" y="216"/>
                    <a:pt x="6" y="216"/>
                  </a:cubicBezTo>
                  <a:cubicBezTo>
                    <a:pt x="119" y="216"/>
                    <a:pt x="119" y="216"/>
                    <a:pt x="119" y="216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94" y="249"/>
                    <a:pt x="94" y="249"/>
                    <a:pt x="94" y="249"/>
                  </a:cubicBezTo>
                  <a:cubicBezTo>
                    <a:pt x="91" y="250"/>
                    <a:pt x="91" y="252"/>
                    <a:pt x="95" y="252"/>
                  </a:cubicBezTo>
                  <a:cubicBezTo>
                    <a:pt x="195" y="252"/>
                    <a:pt x="195" y="252"/>
                    <a:pt x="195" y="252"/>
                  </a:cubicBezTo>
                  <a:cubicBezTo>
                    <a:pt x="198" y="252"/>
                    <a:pt x="199" y="250"/>
                    <a:pt x="196" y="249"/>
                  </a:cubicBezTo>
                  <a:cubicBezTo>
                    <a:pt x="170" y="233"/>
                    <a:pt x="170" y="233"/>
                    <a:pt x="170" y="233"/>
                  </a:cubicBezTo>
                  <a:cubicBezTo>
                    <a:pt x="170" y="216"/>
                    <a:pt x="170" y="216"/>
                    <a:pt x="170" y="216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6" y="216"/>
                    <a:pt x="288" y="214"/>
                    <a:pt x="288" y="210"/>
                  </a:cubicBezTo>
                  <a:cubicBezTo>
                    <a:pt x="288" y="6"/>
                    <a:pt x="288" y="6"/>
                    <a:pt x="288" y="6"/>
                  </a:cubicBezTo>
                  <a:cubicBezTo>
                    <a:pt x="288" y="3"/>
                    <a:pt x="286" y="0"/>
                    <a:pt x="283" y="0"/>
                  </a:cubicBezTo>
                  <a:close/>
                  <a:moveTo>
                    <a:pt x="264" y="158"/>
                  </a:moveTo>
                  <a:cubicBezTo>
                    <a:pt x="264" y="161"/>
                    <a:pt x="262" y="164"/>
                    <a:pt x="25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7" y="164"/>
                    <a:pt x="24" y="161"/>
                    <a:pt x="24" y="15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7"/>
                    <a:pt x="27" y="24"/>
                    <a:pt x="30" y="24"/>
                  </a:cubicBezTo>
                  <a:cubicBezTo>
                    <a:pt x="259" y="24"/>
                    <a:pt x="259" y="24"/>
                    <a:pt x="259" y="24"/>
                  </a:cubicBezTo>
                  <a:cubicBezTo>
                    <a:pt x="262" y="24"/>
                    <a:pt x="264" y="27"/>
                    <a:pt x="264" y="30"/>
                  </a:cubicBezTo>
                  <a:lnTo>
                    <a:pt x="264" y="158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t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2C59FF-0DA7-49B5-8792-242190DCB4B3}"/>
              </a:ext>
            </a:extLst>
          </p:cNvPr>
          <p:cNvGrpSpPr/>
          <p:nvPr/>
        </p:nvGrpSpPr>
        <p:grpSpPr>
          <a:xfrm>
            <a:off x="1296911" y="1911210"/>
            <a:ext cx="2028971" cy="2675662"/>
            <a:chOff x="0" y="0"/>
            <a:chExt cx="2124000" cy="2762822"/>
          </a:xfrm>
        </p:grpSpPr>
        <p:sp>
          <p:nvSpPr>
            <p:cNvPr id="43" name="矩形 3">
              <a:extLst>
                <a:ext uri="{FF2B5EF4-FFF2-40B4-BE49-F238E27FC236}">
                  <a16:creationId xmlns:a16="http://schemas.microsoft.com/office/drawing/2014/main" id="{CDBAE067-8E04-49A9-B333-E87799F34E6F}"/>
                </a:ext>
              </a:extLst>
            </p:cNvPr>
            <p:cNvSpPr/>
            <p:nvPr/>
          </p:nvSpPr>
          <p:spPr>
            <a:xfrm flipH="1">
              <a:off x="0" y="0"/>
              <a:ext cx="2124000" cy="27628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42" name="Freeform 503">
              <a:extLst>
                <a:ext uri="{FF2B5EF4-FFF2-40B4-BE49-F238E27FC236}">
                  <a16:creationId xmlns:a16="http://schemas.microsoft.com/office/drawing/2014/main" id="{6F558142-78FC-42D9-91D4-B728CEC2E573}"/>
                </a:ext>
              </a:extLst>
            </p:cNvPr>
            <p:cNvSpPr/>
            <p:nvPr/>
          </p:nvSpPr>
          <p:spPr>
            <a:xfrm>
              <a:off x="879611" y="2195640"/>
              <a:ext cx="364776" cy="360812"/>
            </a:xfrm>
            <a:custGeom>
              <a:avLst/>
              <a:gdLst/>
              <a:ahLst/>
              <a:cxnLst/>
              <a:rect l="0" t="0" r="r" b="b"/>
              <a:pathLst>
                <a:path w="287" h="283">
                  <a:moveTo>
                    <a:pt x="143" y="0"/>
                  </a:moveTo>
                  <a:cubicBezTo>
                    <a:pt x="143" y="0"/>
                    <a:pt x="176" y="14"/>
                    <a:pt x="208" y="14"/>
                  </a:cubicBezTo>
                  <a:cubicBezTo>
                    <a:pt x="240" y="14"/>
                    <a:pt x="280" y="4"/>
                    <a:pt x="280" y="4"/>
                  </a:cubicBezTo>
                  <a:cubicBezTo>
                    <a:pt x="280" y="4"/>
                    <a:pt x="287" y="27"/>
                    <a:pt x="287" y="61"/>
                  </a:cubicBezTo>
                  <a:cubicBezTo>
                    <a:pt x="287" y="150"/>
                    <a:pt x="258" y="206"/>
                    <a:pt x="220" y="237"/>
                  </a:cubicBezTo>
                  <a:cubicBezTo>
                    <a:pt x="197" y="257"/>
                    <a:pt x="159" y="283"/>
                    <a:pt x="143" y="283"/>
                  </a:cubicBezTo>
                  <a:cubicBezTo>
                    <a:pt x="128" y="283"/>
                    <a:pt x="90" y="257"/>
                    <a:pt x="67" y="238"/>
                  </a:cubicBezTo>
                  <a:cubicBezTo>
                    <a:pt x="29" y="206"/>
                    <a:pt x="0" y="150"/>
                    <a:pt x="0" y="61"/>
                  </a:cubicBezTo>
                  <a:cubicBezTo>
                    <a:pt x="0" y="26"/>
                    <a:pt x="7" y="4"/>
                    <a:pt x="7" y="4"/>
                  </a:cubicBezTo>
                  <a:cubicBezTo>
                    <a:pt x="7" y="4"/>
                    <a:pt x="46" y="14"/>
                    <a:pt x="79" y="14"/>
                  </a:cubicBezTo>
                  <a:cubicBezTo>
                    <a:pt x="111" y="14"/>
                    <a:pt x="143" y="0"/>
                    <a:pt x="143" y="0"/>
                  </a:cubicBezTo>
                  <a:moveTo>
                    <a:pt x="37" y="90"/>
                  </a:moveTo>
                  <a:cubicBezTo>
                    <a:pt x="42" y="144"/>
                    <a:pt x="60" y="185"/>
                    <a:pt x="90" y="210"/>
                  </a:cubicBezTo>
                  <a:cubicBezTo>
                    <a:pt x="113" y="229"/>
                    <a:pt x="134" y="242"/>
                    <a:pt x="143" y="246"/>
                  </a:cubicBezTo>
                  <a:cubicBezTo>
                    <a:pt x="153" y="242"/>
                    <a:pt x="174" y="228"/>
                    <a:pt x="197" y="210"/>
                  </a:cubicBezTo>
                  <a:cubicBezTo>
                    <a:pt x="227" y="185"/>
                    <a:pt x="245" y="144"/>
                    <a:pt x="250" y="90"/>
                  </a:cubicBezTo>
                  <a:lnTo>
                    <a:pt x="37" y="90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t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/>
              <a:endParaRPr lang="zh-CN" altLang="en-US"/>
            </a:p>
          </p:txBody>
        </p:sp>
      </p:grpSp>
      <p:pic>
        <p:nvPicPr>
          <p:cNvPr id="1026" name="Picture 2" descr="Businessman Comments - Customer Logo Black White Clipart (#5834862) - PikPng">
            <a:extLst>
              <a:ext uri="{FF2B5EF4-FFF2-40B4-BE49-F238E27FC236}">
                <a16:creationId xmlns:a16="http://schemas.microsoft.com/office/drawing/2014/main" id="{9BE93C83-F10D-4923-843C-BE42326B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68" y="2233839"/>
            <a:ext cx="1492806" cy="1563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Admin Logos">
            <a:extLst>
              <a:ext uri="{FF2B5EF4-FFF2-40B4-BE49-F238E27FC236}">
                <a16:creationId xmlns:a16="http://schemas.microsoft.com/office/drawing/2014/main" id="{30707038-6AC6-4B7F-B901-E219DA18B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t="4049" r="8960" b="8901"/>
          <a:stretch/>
        </p:blipFill>
        <p:spPr bwMode="auto">
          <a:xfrm>
            <a:off x="1547811" y="2235423"/>
            <a:ext cx="1523380" cy="1634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Visitor icon vector isolated on white background, logo concept of Visitor  sign on transparent background, black filled symbol Stock Vector | Adobe  Stock">
            <a:extLst>
              <a:ext uri="{FF2B5EF4-FFF2-40B4-BE49-F238E27FC236}">
                <a16:creationId xmlns:a16="http://schemas.microsoft.com/office/drawing/2014/main" id="{FF0D7AC0-1FA4-4DD2-8900-F144A4A23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t="9786" r="24262" b="32194"/>
          <a:stretch/>
        </p:blipFill>
        <p:spPr bwMode="auto">
          <a:xfrm>
            <a:off x="6899062" y="2195592"/>
            <a:ext cx="1735619" cy="171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24049"/>
      </p:ext>
    </p:extLst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51700" y="326189"/>
              <a:ext cx="185659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Customer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94880"/>
            <a:ext cx="7620000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93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25437" y="326189"/>
              <a:ext cx="170912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Admin list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719361"/>
            <a:ext cx="7402286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43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44861" y="326189"/>
              <a:ext cx="147027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Inquiry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0" y="719361"/>
            <a:ext cx="7561943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90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1307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Reply To An inquiry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65299"/>
            <a:ext cx="7924800" cy="44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74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66130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After Reply To An inquiry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719361"/>
            <a:ext cx="7344228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105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2429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Admin Menu 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711200"/>
            <a:ext cx="7810501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71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96720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Admin profile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6" y="709632"/>
            <a:ext cx="7678057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0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20925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Edited Admin Profile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1833"/>
          <a:stretch/>
        </p:blipFill>
        <p:spPr>
          <a:xfrm>
            <a:off x="734632" y="706077"/>
            <a:ext cx="7590971" cy="43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0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66290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Forgot Password  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703041"/>
            <a:ext cx="7910286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96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60199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Forgot Password 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4583"/>
            <a:ext cx="7791450" cy="44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6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55058" y="310591"/>
              <a:ext cx="83388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16E322-F7BD-431D-BCD4-BF26AE3BB2DA}"/>
              </a:ext>
            </a:extLst>
          </p:cNvPr>
          <p:cNvSpPr txBox="1"/>
          <p:nvPr/>
        </p:nvSpPr>
        <p:spPr>
          <a:xfrm>
            <a:off x="676362" y="1009126"/>
            <a:ext cx="45507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Customers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Category &amp; Sub 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Products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Feedback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Generate Reports</a:t>
            </a:r>
          </a:p>
        </p:txBody>
      </p:sp>
    </p:spTree>
    <p:extLst>
      <p:ext uri="{BB962C8B-B14F-4D97-AF65-F5344CB8AC3E}">
        <p14:creationId xmlns:p14="http://schemas.microsoft.com/office/powerpoint/2010/main" val="13608700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8"/>
                <a:chOff x="-1576340" y="0"/>
                <a:chExt cx="9234115" cy="1324512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07556" y="0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25489" y="326189"/>
              <a:ext cx="23471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Security Code on Mail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97430"/>
            <a:ext cx="7886700" cy="44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17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44939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96924" y="321610"/>
              <a:ext cx="396615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After entering security code and detail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678560"/>
            <a:ext cx="7736114" cy="44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7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159530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Logout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711201"/>
            <a:ext cx="7895772" cy="4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312133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System Design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0623"/>
      </p:ext>
    </p:extLst>
  </p:cSld>
  <p:clrMapOvr>
    <a:masterClrMapping/>
  </p:clrMapOvr>
  <p:transition spd="slow">
    <p:push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7682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Use Case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58248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Class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751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21246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Interaction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0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133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Activity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9324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7107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Data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621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620129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Proposed Enhancement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8535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02773" y="310814"/>
              <a:ext cx="113845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211A79-D4E9-4EC9-BCDB-0D39813256C9}"/>
              </a:ext>
            </a:extLst>
          </p:cNvPr>
          <p:cNvSpPr txBox="1"/>
          <p:nvPr/>
        </p:nvSpPr>
        <p:spPr>
          <a:xfrm>
            <a:off x="676361" y="1009126"/>
            <a:ext cx="52076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Search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Categories &amp; Sub Categories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Rural Product in multiple language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Chat with Seller/Buyer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Feedback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Inquiry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Manage Wishlist</a:t>
            </a:r>
          </a:p>
        </p:txBody>
      </p:sp>
    </p:spTree>
    <p:extLst>
      <p:ext uri="{BB962C8B-B14F-4D97-AF65-F5344CB8AC3E}">
        <p14:creationId xmlns:p14="http://schemas.microsoft.com/office/powerpoint/2010/main" val="3480659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494568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Conclusion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818896"/>
      </p:ext>
    </p:extLst>
  </p:cSld>
  <p:clrMapOvr>
    <a:masterClrMapping/>
  </p:clrMapOvr>
  <p:transition spd="slow">
    <p:push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7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797532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Bibliography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935231"/>
      </p:ext>
    </p:extLst>
  </p:cSld>
  <p:clrMapOvr>
    <a:masterClrMapping/>
  </p:clrMapOvr>
  <p:transition spd="slow">
    <p:push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矩形 8"/>
          <p:cNvSpPr/>
          <p:nvPr/>
        </p:nvSpPr>
        <p:spPr>
          <a:xfrm flipH="1">
            <a:off x="762952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9024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857250" y="1425575"/>
            <a:ext cx="8286750" cy="905987"/>
            <a:chOff x="0" y="-6353"/>
            <a:chExt cx="8286663" cy="906353"/>
          </a:xfrm>
        </p:grpSpPr>
        <p:grpSp>
          <p:nvGrpSpPr>
            <p:cNvPr id="200" name="Group 199"/>
            <p:cNvGrpSpPr/>
            <p:nvPr/>
          </p:nvGrpSpPr>
          <p:grpSpPr>
            <a:xfrm>
              <a:off x="0" y="-6353"/>
              <a:ext cx="8286663" cy="906353"/>
              <a:chOff x="0" y="-6353"/>
              <a:chExt cx="8286663" cy="906353"/>
            </a:xfrm>
          </p:grpSpPr>
          <p:sp>
            <p:nvSpPr>
              <p:cNvPr id="1049025" name="矩形 4"/>
              <p:cNvSpPr/>
              <p:nvPr/>
            </p:nvSpPr>
            <p:spPr>
              <a:xfrm>
                <a:off x="900001" y="-635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9026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9027" name="矩形 6"/>
            <p:cNvSpPr/>
            <p:nvPr/>
          </p:nvSpPr>
          <p:spPr>
            <a:xfrm>
              <a:off x="1581873" y="159661"/>
              <a:ext cx="27514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THANK YOU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0" y="2317925"/>
            <a:ext cx="8205787" cy="575790"/>
            <a:chOff x="0" y="2061"/>
            <a:chExt cx="8205524" cy="576001"/>
          </a:xfrm>
        </p:grpSpPr>
        <p:grpSp>
          <p:nvGrpSpPr>
            <p:cNvPr id="202" name="Group 201"/>
            <p:cNvGrpSpPr/>
            <p:nvPr/>
          </p:nvGrpSpPr>
          <p:grpSpPr>
            <a:xfrm>
              <a:off x="0" y="2061"/>
              <a:ext cx="8205524" cy="576001"/>
              <a:chOff x="0" y="2061"/>
              <a:chExt cx="8205524" cy="576001"/>
            </a:xfrm>
          </p:grpSpPr>
          <p:sp>
            <p:nvSpPr>
              <p:cNvPr id="1049028" name="直角三角形 7"/>
              <p:cNvSpPr/>
              <p:nvPr/>
            </p:nvSpPr>
            <p:spPr>
              <a:xfrm rot="10800000" flipH="1">
                <a:off x="7629524" y="2062"/>
                <a:ext cx="576000" cy="576000"/>
              </a:xfrm>
              <a:prstGeom prst="rtTriangle">
                <a:avLst/>
              </a:prstGeom>
              <a:solidFill>
                <a:srgbClr val="D09E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9029" name="矩形 9"/>
              <p:cNvSpPr/>
              <p:nvPr/>
            </p:nvSpPr>
            <p:spPr>
              <a:xfrm flipH="1">
                <a:off x="0" y="2061"/>
                <a:ext cx="7629523" cy="576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9030" name="矩形 10"/>
            <p:cNvSpPr/>
            <p:nvPr/>
          </p:nvSpPr>
          <p:spPr>
            <a:xfrm>
              <a:off x="3285613" y="98975"/>
              <a:ext cx="1564527" cy="3078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Group No  : 04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55058" y="310591"/>
              <a:ext cx="81304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Visitor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69A91D-77B2-406E-8A26-2CD5A8A539A1}"/>
              </a:ext>
            </a:extLst>
          </p:cNvPr>
          <p:cNvSpPr txBox="1"/>
          <p:nvPr/>
        </p:nvSpPr>
        <p:spPr>
          <a:xfrm>
            <a:off x="676362" y="1009126"/>
            <a:ext cx="4550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Search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Rural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View Feedback &amp; Rating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1370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>
            <a:extLst>
              <a:ext uri="{FF2B5EF4-FFF2-40B4-BE49-F238E27FC236}">
                <a16:creationId xmlns:a16="http://schemas.microsoft.com/office/drawing/2014/main" id="{4A730D28-A3D7-4270-9187-A8B221BBF26D}"/>
              </a:ext>
            </a:extLst>
          </p:cNvPr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6D075035-F7E4-4B14-95F2-D83FBD11A45F}"/>
              </a:ext>
            </a:extLst>
          </p:cNvPr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3750D-6E56-46FA-8BA2-1ABE63B8B3C2}"/>
              </a:ext>
            </a:extLst>
          </p:cNvPr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5" name="直角三角形 5">
              <a:extLst>
                <a:ext uri="{FF2B5EF4-FFF2-40B4-BE49-F238E27FC236}">
                  <a16:creationId xmlns:a16="http://schemas.microsoft.com/office/drawing/2014/main" id="{2E976643-21DE-44F4-9C68-268EFDAD8174}"/>
                </a:ext>
              </a:extLst>
            </p:cNvPr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3B33C479-0ECC-4BDA-A88D-45707E4A7046}"/>
                </a:ext>
              </a:extLst>
            </p:cNvPr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311BEE-09BA-49A5-B9A6-A824987BFA5F}"/>
              </a:ext>
            </a:extLst>
          </p:cNvPr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DC4F4A-4729-498B-A2E7-6E222E73E7F2}"/>
                </a:ext>
              </a:extLst>
            </p:cNvPr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" name="矩形 2">
                <a:extLst>
                  <a:ext uri="{FF2B5EF4-FFF2-40B4-BE49-F238E27FC236}">
                    <a16:creationId xmlns:a16="http://schemas.microsoft.com/office/drawing/2014/main" id="{1EA611DA-5595-4A20-AB60-3EBA03C4912F}"/>
                  </a:ext>
                </a:extLst>
              </p:cNvPr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1" name="直角三角形 3">
                <a:extLst>
                  <a:ext uri="{FF2B5EF4-FFF2-40B4-BE49-F238E27FC236}">
                    <a16:creationId xmlns:a16="http://schemas.microsoft.com/office/drawing/2014/main" id="{3086E3BD-8BB9-453D-B389-AB0A53F99BD8}"/>
                  </a:ext>
                </a:extLst>
              </p:cNvPr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9595121E-4542-4880-91CE-C2A858461972}"/>
                </a:ext>
              </a:extLst>
            </p:cNvPr>
            <p:cNvSpPr/>
            <p:nvPr/>
          </p:nvSpPr>
          <p:spPr>
            <a:xfrm>
              <a:off x="637039" y="85800"/>
              <a:ext cx="2045887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Project Profile 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72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575291" y="82235"/>
              <a:ext cx="2680790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Assumptions &amp; Constraint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11988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2472682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Advantages of Proposed System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18954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2600319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Disadvantage of Proposed System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5658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359875" cy="901698"/>
            <a:chOff x="0" y="0"/>
            <a:chExt cx="8359790" cy="902062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2"/>
              <a:chOff x="0" y="0"/>
              <a:chExt cx="8286663" cy="902062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2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1118779" y="181348"/>
              <a:ext cx="7241011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Requirement Determination &amp; Analysis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6149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53" name="Group 52"/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1048611" name="矩形 178"/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 flipV="1">
                <a:off x="2896975" y="0"/>
                <a:ext cx="3384000" cy="711548"/>
                <a:chOff x="0" y="0"/>
                <a:chExt cx="5770972" cy="1324512"/>
              </a:xfrm>
            </p:grpSpPr>
            <p:sp>
              <p:nvSpPr>
                <p:cNvPr id="1048612" name="矩形 175"/>
                <p:cNvSpPr/>
                <p:nvPr/>
              </p:nvSpPr>
              <p:spPr>
                <a:xfrm flipV="1">
                  <a:off x="736720" y="0"/>
                  <a:ext cx="4297533" cy="804146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3" name="直角三角形 176"/>
                <p:cNvSpPr/>
                <p:nvPr/>
              </p:nvSpPr>
              <p:spPr>
                <a:xfrm>
                  <a:off x="5034252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4" name="矩形 177"/>
                <p:cNvSpPr/>
                <p:nvPr/>
              </p:nvSpPr>
              <p:spPr>
                <a:xfrm flipV="1">
                  <a:off x="5034252" y="1076858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5" name="直角三角形 179"/>
                <p:cNvSpPr/>
                <p:nvPr/>
              </p:nvSpPr>
              <p:spPr>
                <a:xfrm flipH="1">
                  <a:off x="0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6" name="矩形 180"/>
                <p:cNvSpPr/>
                <p:nvPr/>
              </p:nvSpPr>
              <p:spPr>
                <a:xfrm flipV="1">
                  <a:off x="0" y="805744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048617" name="矩形 182"/>
            <p:cNvSpPr/>
            <p:nvPr/>
          </p:nvSpPr>
          <p:spPr>
            <a:xfrm>
              <a:off x="4089367" y="326189"/>
              <a:ext cx="891591" cy="3695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INDEX</a:t>
              </a:r>
            </a:p>
          </p:txBody>
        </p: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F3EB40A-CE56-4013-A6F1-47A7BF7B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94589"/>
              </p:ext>
            </p:extLst>
          </p:nvPr>
        </p:nvGraphicFramePr>
        <p:xfrm>
          <a:off x="654278" y="918955"/>
          <a:ext cx="7761767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895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No</a:t>
                      </a:r>
                      <a:r>
                        <a:rPr lang="en-IN" sz="2400" dirty="0">
                          <a:solidFill>
                            <a:srgbClr val="FFC000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Slide</a:t>
                      </a:r>
                      <a:r>
                        <a:rPr lang="en-IN" sz="2400" b="1" baseline="0" dirty="0">
                          <a:solidFill>
                            <a:srgbClr val="FFC000"/>
                          </a:solidFill>
                        </a:rPr>
                        <a:t> No.</a:t>
                      </a:r>
                      <a:endParaRPr lang="en-IN" sz="2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Group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Existing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Need for the New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Objective of the New System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Core 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Customer</a:t>
                      </a:r>
                      <a:r>
                        <a:rPr lang="en-IN" sz="1600" baseline="0" dirty="0"/>
                        <a:t> Panel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Profile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Assumptions and Constraints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Advantages and Limitations of the Proposed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04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85022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1772611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Software Requirement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61491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361870" y="85248"/>
              <a:ext cx="1828694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Hardware Requirement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36005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8"/>
            <a:chOff x="0" y="0"/>
            <a:chExt cx="8286663" cy="902062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2"/>
              <a:chOff x="0" y="0"/>
              <a:chExt cx="8286663" cy="902062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2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203678"/>
              <a:ext cx="312133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System Design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85701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920877"/>
            <a:chOff x="0" y="0"/>
            <a:chExt cx="9144001" cy="9213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46945" y="305473"/>
              <a:ext cx="1973617" cy="615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indent="-342900"/>
              <a:r>
                <a:rPr lang="en-IN" sz="1800" b="0" i="0" u="none" strike="noStrike" baseline="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Use Case Diagram </a:t>
              </a:r>
            </a:p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41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912940"/>
            <a:chOff x="0" y="0"/>
            <a:chExt cx="9144001" cy="91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37006" y="297533"/>
              <a:ext cx="2031325" cy="6158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indent="-342900"/>
              <a:r>
                <a:rPr lang="en-IN" sz="1800" b="0" i="0" u="none" strike="noStrike" baseline="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Class Diagram </a:t>
              </a:r>
              <a:r>
                <a:rPr lang="en-IN" sz="18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	</a:t>
              </a:r>
            </a:p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01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8036" y="332276"/>
              <a:ext cx="215155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Interaction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694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8036" y="332276"/>
              <a:ext cx="181331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Activity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34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50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24635" y="326189"/>
              <a:ext cx="171072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Data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93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2908138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Development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91403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5416139" y="-26987"/>
            <a:ext cx="825635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596900"/>
            <a:ext cx="6311348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466716" y="82235"/>
              <a:ext cx="1374228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Coding Standard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80961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467270-6FE8-4E5F-B33C-07C5601B9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41568"/>
              </p:ext>
            </p:extLst>
          </p:nvPr>
        </p:nvGraphicFramePr>
        <p:xfrm>
          <a:off x="591725" y="925830"/>
          <a:ext cx="7761767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6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Requirement Determination &amp;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Requirement Determination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Targeted Users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Design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Case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Interaction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 Diagram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0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Dictionary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76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801265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Screen Shot (Customer)	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137696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4022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Requirement Determination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73A090F-D022-4FD2-9202-98C1E688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2" y="979005"/>
            <a:ext cx="5734050" cy="3543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F85E91-FB30-4287-9501-BE82D50B7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5" b="8912"/>
          <a:stretch/>
        </p:blipFill>
        <p:spPr>
          <a:xfrm>
            <a:off x="5636150" y="979006"/>
            <a:ext cx="2444364" cy="36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7068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 and Registration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0606C-15CD-4A13-9E57-AFEA8110C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8" b="5410"/>
          <a:stretch/>
        </p:blipFill>
        <p:spPr>
          <a:xfrm>
            <a:off x="359092" y="832808"/>
            <a:ext cx="8425815" cy="41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8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368722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Registration with invalid credentials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5111A7-83CE-454E-9EFA-03A4A276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714562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926955" y="314199"/>
              <a:ext cx="326884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Registration with existing email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04BA88-B73C-48E1-A420-02FC94F2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699667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89859" y="311694"/>
              <a:ext cx="40495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OTP sent at email on New Registration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FDB7E-CCD5-48F0-98FF-52B00177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78" y="709730"/>
            <a:ext cx="7933765" cy="43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5089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689859" y="311694"/>
              <a:ext cx="40495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OTP sent at email on New Registration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16056C2-4FF8-4F47-B006-1A6BBC7D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1" y="695885"/>
            <a:ext cx="7906871" cy="44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6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76550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Confirm OTP sent at email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BF023-C573-4216-9BF8-D425D2B2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699217"/>
            <a:ext cx="7893424" cy="44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11386" y="326189"/>
              <a:ext cx="133722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Homepage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85F8528-683F-4478-8906-D0536F1D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5512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D578B-77D4-4FBF-822C-4401F80B4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8" b="5410"/>
          <a:stretch/>
        </p:blipFill>
        <p:spPr>
          <a:xfrm>
            <a:off x="359092" y="832808"/>
            <a:ext cx="8425815" cy="41062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69DD8E-04EB-423A-83AF-A701A059FF68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E92659-3795-4416-9FE0-6A8731D68A2B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6" name="矩形 178">
                <a:extLst>
                  <a:ext uri="{FF2B5EF4-FFF2-40B4-BE49-F238E27FC236}">
                    <a16:creationId xmlns:a16="http://schemas.microsoft.com/office/drawing/2014/main" id="{F624B59D-5C1A-45B9-8137-2528DF36940A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7E9C21-1396-4897-B1A9-CF98AF9AE816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8" name="矩形 175">
                  <a:extLst>
                    <a:ext uri="{FF2B5EF4-FFF2-40B4-BE49-F238E27FC236}">
                      <a16:creationId xmlns:a16="http://schemas.microsoft.com/office/drawing/2014/main" id="{C8ABFE6D-9035-4107-98ED-0CDF58CA15B1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直角三角形 176">
                  <a:extLst>
                    <a:ext uri="{FF2B5EF4-FFF2-40B4-BE49-F238E27FC236}">
                      <a16:creationId xmlns:a16="http://schemas.microsoft.com/office/drawing/2014/main" id="{66CA9D98-BF8E-400D-A60D-70D707960FFB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矩形 177">
                  <a:extLst>
                    <a:ext uri="{FF2B5EF4-FFF2-40B4-BE49-F238E27FC236}">
                      <a16:creationId xmlns:a16="http://schemas.microsoft.com/office/drawing/2014/main" id="{638B796C-666C-4927-A206-B9056BBE05F7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直角三角形 179">
                  <a:extLst>
                    <a:ext uri="{FF2B5EF4-FFF2-40B4-BE49-F238E27FC236}">
                      <a16:creationId xmlns:a16="http://schemas.microsoft.com/office/drawing/2014/main" id="{DAB4B1A8-3DB1-43CE-B69D-7DCAA8BD82CE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2" name="矩形 180">
                  <a:extLst>
                    <a:ext uri="{FF2B5EF4-FFF2-40B4-BE49-F238E27FC236}">
                      <a16:creationId xmlns:a16="http://schemas.microsoft.com/office/drawing/2014/main" id="{59B3D153-D057-449D-A64B-810201E3C424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5" name="矩形 182">
              <a:extLst>
                <a:ext uri="{FF2B5EF4-FFF2-40B4-BE49-F238E27FC236}">
                  <a16:creationId xmlns:a16="http://schemas.microsoft.com/office/drawing/2014/main" id="{C19672A2-FEA5-4021-8B7C-63CC1924185A}"/>
                </a:ext>
              </a:extLst>
            </p:cNvPr>
            <p:cNvSpPr/>
            <p:nvPr/>
          </p:nvSpPr>
          <p:spPr>
            <a:xfrm>
              <a:off x="4039439" y="326189"/>
              <a:ext cx="128112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68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2B7F24-A9FE-43EA-B66F-FCCFFCFBF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71269"/>
              </p:ext>
            </p:extLst>
          </p:nvPr>
        </p:nvGraphicFramePr>
        <p:xfrm>
          <a:off x="654278" y="918955"/>
          <a:ext cx="7761767" cy="2275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895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Development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Coding Standards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Screen Shots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Enhancements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</a:t>
                      </a:r>
                      <a:r>
                        <a:rPr lang="en-IN" sz="18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873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304602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 with invalid credentials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621FCBE-0047-4E9D-B596-0E8F6936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711200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3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4231"/>
            <a:ext cx="9144000" cy="714036"/>
            <a:chOff x="0" y="0"/>
            <a:chExt cx="9144001" cy="7143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4385"/>
              <a:chOff x="0" y="0"/>
              <a:chExt cx="9144001" cy="714385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4385"/>
                <a:chOff x="-1576340" y="-5281"/>
                <a:chExt cx="9234115" cy="1329793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-5281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53319" y="302046"/>
              <a:ext cx="183736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Forgot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91497F-B6E4-434F-9D58-F9CD2A20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695429"/>
            <a:ext cx="7893424" cy="44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4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2813943" y="326189"/>
              <a:ext cx="373211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Lost password sent at email address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994C0B9-3E57-41DC-8CF6-AA35E9B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714795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94183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Email sent for lost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43C56F0-6DA1-48BD-8EF6-6E96D039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745834"/>
            <a:ext cx="7853082" cy="44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2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68177" y="314199"/>
              <a:ext cx="172194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916A4EA-E5B6-4D1F-B77B-5347AEC1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699217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4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4832" y="326189"/>
              <a:ext cx="16610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A8F5C-B60A-4BFE-8554-D681B1C7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3" y="688314"/>
            <a:ext cx="7913594" cy="44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49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4832" y="326189"/>
              <a:ext cx="16610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Welcome page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6FB61-772E-466E-BFB6-2EC2B938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9" y="664584"/>
            <a:ext cx="7927041" cy="44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2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33281" y="267559"/>
              <a:ext cx="187743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Popular products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E9D3FA2-50D8-4DAE-9BE8-9366367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9" y="664584"/>
            <a:ext cx="7920318" cy="44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06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20644" y="289089"/>
              <a:ext cx="17027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Latest products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6939B-29EA-4DC5-B053-89725A84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692096"/>
            <a:ext cx="7906871" cy="44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3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120371" y="309794"/>
              <a:ext cx="314220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Products within subcategories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4CC8205-800E-4CDE-8D87-4BD90AB6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676968"/>
            <a:ext cx="7933765" cy="44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9144000" cy="711200"/>
            <a:chOff x="0" y="0"/>
            <a:chExt cx="9144001" cy="711548"/>
          </a:xfrm>
        </p:grpSpPr>
        <p:grpSp>
          <p:nvGrpSpPr>
            <p:cNvPr id="53" name="Group 52"/>
            <p:cNvGrpSpPr/>
            <p:nvPr/>
          </p:nvGrpSpPr>
          <p:grpSpPr>
            <a:xfrm>
              <a:off x="0" y="0"/>
              <a:ext cx="9144001" cy="711548"/>
              <a:chOff x="0" y="0"/>
              <a:chExt cx="9144001" cy="711548"/>
            </a:xfrm>
          </p:grpSpPr>
          <p:sp>
            <p:nvSpPr>
              <p:cNvPr id="1048611" name="矩形 178"/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 flipV="1">
                <a:off x="2896975" y="0"/>
                <a:ext cx="3384000" cy="711548"/>
                <a:chOff x="0" y="0"/>
                <a:chExt cx="5770972" cy="1324512"/>
              </a:xfrm>
            </p:grpSpPr>
            <p:sp>
              <p:nvSpPr>
                <p:cNvPr id="1048612" name="矩形 175"/>
                <p:cNvSpPr/>
                <p:nvPr/>
              </p:nvSpPr>
              <p:spPr>
                <a:xfrm flipV="1">
                  <a:off x="736720" y="0"/>
                  <a:ext cx="4297533" cy="804146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3" name="直角三角形 176"/>
                <p:cNvSpPr/>
                <p:nvPr/>
              </p:nvSpPr>
              <p:spPr>
                <a:xfrm>
                  <a:off x="5034252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4" name="矩形 177"/>
                <p:cNvSpPr/>
                <p:nvPr/>
              </p:nvSpPr>
              <p:spPr>
                <a:xfrm flipV="1">
                  <a:off x="5034252" y="1076858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5" name="直角三角形 179"/>
                <p:cNvSpPr/>
                <p:nvPr/>
              </p:nvSpPr>
              <p:spPr>
                <a:xfrm flipH="1">
                  <a:off x="0" y="0"/>
                  <a:ext cx="736720" cy="804146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48616" name="矩形 180"/>
                <p:cNvSpPr/>
                <p:nvPr/>
              </p:nvSpPr>
              <p:spPr>
                <a:xfrm flipV="1">
                  <a:off x="0" y="805744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048617" name="矩形 182"/>
            <p:cNvSpPr/>
            <p:nvPr/>
          </p:nvSpPr>
          <p:spPr>
            <a:xfrm>
              <a:off x="3471401" y="330715"/>
              <a:ext cx="2377574" cy="3695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Group Information </a:t>
              </a:r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: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01D45-2803-4C46-A382-45F4BF352611}"/>
              </a:ext>
            </a:extLst>
          </p:cNvPr>
          <p:cNvSpPr/>
          <p:nvPr/>
        </p:nvSpPr>
        <p:spPr>
          <a:xfrm>
            <a:off x="2441455" y="962564"/>
            <a:ext cx="4293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spc="38" dirty="0">
                <a:ln w="11430"/>
                <a:solidFill>
                  <a:srgbClr val="FFC000"/>
                </a:solidFill>
              </a:rPr>
              <a:t>G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R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O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U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P 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N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O  :  </a:t>
            </a:r>
            <a:r>
              <a:rPr lang="en-US" sz="2800" b="1" spc="38" dirty="0">
                <a:ln w="11430"/>
                <a:solidFill>
                  <a:schemeClr val="accent5">
                    <a:lumMod val="25000"/>
                  </a:schemeClr>
                </a:solidFill>
              </a:rPr>
              <a:t>0</a:t>
            </a:r>
            <a:r>
              <a:rPr lang="en-US" sz="2800" b="1" spc="38" dirty="0">
                <a:ln w="11430"/>
                <a:solidFill>
                  <a:srgbClr val="FFC000"/>
                </a:solidFill>
              </a:rPr>
              <a:t>4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7C0D286-10A5-45C2-91B7-D23A7BC4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080108"/>
              </p:ext>
            </p:extLst>
          </p:nvPr>
        </p:nvGraphicFramePr>
        <p:xfrm>
          <a:off x="268358" y="1960688"/>
          <a:ext cx="8666920" cy="19939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6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419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FFC000"/>
                          </a:solidFill>
                        </a:rPr>
                        <a:t>Full Name</a:t>
                      </a:r>
                      <a:r>
                        <a:rPr lang="en-IN" sz="2400" baseline="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IN" sz="24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baseline="0" dirty="0">
                          <a:solidFill>
                            <a:srgbClr val="FFC000"/>
                          </a:solidFill>
                        </a:rPr>
                        <a:t>Enrollment No</a:t>
                      </a:r>
                      <a:endParaRPr lang="en-IN" sz="2400" b="1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baseline="0" dirty="0"/>
                        <a:t>Raja Himani Yatin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205160694004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 Chauhan Zeel Jitendrakumar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205160694009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 Parmar Devansh Rajeshbhai</a:t>
                      </a:r>
                      <a:endParaRPr lang="en-IN" sz="20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1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Lashkari Parth Ashokbhai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205160694029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241962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BA26632-83C1-4A64-95B4-5288529425E2}"/>
              </a:ext>
            </a:extLst>
          </p:cNvPr>
          <p:cNvSpPr/>
          <p:nvPr/>
        </p:nvSpPr>
        <p:spPr>
          <a:xfrm>
            <a:off x="6194184" y="4156202"/>
            <a:ext cx="20950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C000"/>
                </a:solidFill>
              </a:rPr>
              <a:t>Internal Faculty : </a:t>
            </a:r>
            <a:r>
              <a:rPr lang="en-IN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</a:p>
          <a:p>
            <a:pPr algn="ctr"/>
            <a:r>
              <a:rPr lang="en-IN" sz="2000" dirty="0"/>
              <a:t>Prof. Alka Patel</a:t>
            </a:r>
          </a:p>
        </p:txBody>
      </p:sp>
    </p:spTree>
    <p:extLst>
      <p:ext uri="{BB962C8B-B14F-4D97-AF65-F5344CB8AC3E}">
        <p14:creationId xmlns:p14="http://schemas.microsoft.com/office/powerpoint/2010/main" val="1036288592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209885" y="326189"/>
              <a:ext cx="281840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Products limited with price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FAF10-8AE8-49BE-9113-FB9C181B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07231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73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7844" y="334216"/>
              <a:ext cx="245386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detail Model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78879-7F88-46B0-A643-000DD847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99217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1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0284" y="287841"/>
              <a:ext cx="165942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details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88093-4B66-4FB0-AF7C-69335EFA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4" y="699217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2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3"/>
                <a:chExt cx="9234115" cy="132451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3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27909" y="314199"/>
              <a:ext cx="248818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image zoomed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28E42AD-37D5-4AC8-9C63-2391DA00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687232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3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45491" y="326189"/>
              <a:ext cx="174759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reviews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BC72C3D-B740-4CEC-973B-A21EFA99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699217"/>
            <a:ext cx="7846359" cy="44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07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91232" y="314282"/>
              <a:ext cx="212269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Vendor information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AC693CD-A97B-4668-B8AC-B06F9035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3" y="699217"/>
            <a:ext cx="7913594" cy="228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15AA5-E5D4-4E2C-9D71-886F5313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3" y="3073357"/>
            <a:ext cx="7913594" cy="17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06405" y="314199"/>
              <a:ext cx="153118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Vendor info 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569EB09-7909-49E0-A821-4D3173FA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1410656"/>
            <a:ext cx="7721974" cy="203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724EF-C67B-49DA-819A-E4D85DB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37" y="757818"/>
            <a:ext cx="2389062" cy="38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64284" y="314199"/>
              <a:ext cx="123142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Contact 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2D81D-F1EB-4C8B-A3CD-360C55D4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32" y="714788"/>
            <a:ext cx="7866529" cy="4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6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103300" y="298954"/>
              <a:ext cx="87235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Inquiry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4293CF-9C8D-4CE1-B4A5-9F247CFF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1" y="699217"/>
            <a:ext cx="7853082" cy="44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64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8FE0A-B5BC-42F9-AF71-63E4D353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2" y="723791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7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2" name="文本框 14"/>
          <p:cNvSpPr txBox="1"/>
          <p:nvPr/>
        </p:nvSpPr>
        <p:spPr>
          <a:xfrm>
            <a:off x="1830387" y="230187"/>
            <a:ext cx="906017" cy="15696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9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50" cy="901700"/>
            <a:chOff x="0" y="0"/>
            <a:chExt cx="8286663" cy="902064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4"/>
              <a:chOff x="0" y="0"/>
              <a:chExt cx="8286663" cy="902064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4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0" y="203678"/>
              <a:ext cx="3376210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INTRODUCTION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332158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ECD2B-CAEF-484E-8B06-13F4302E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723791"/>
            <a:ext cx="7859806" cy="4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2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E2FF90-307F-4216-8603-65721332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699217"/>
            <a:ext cx="7879976" cy="44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559543" y="292145"/>
              <a:ext cx="202491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Language changes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C41757C-FDFA-41CE-9A74-E5ADAD1C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3" y="699217"/>
            <a:ext cx="7873253" cy="44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4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465833" y="326189"/>
              <a:ext cx="73289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Login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79AE3-59BA-444C-9CE4-4AE458A6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5878"/>
            <a:ext cx="7900147" cy="44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49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33749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 Dashboard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757818"/>
            <a:ext cx="7997372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8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086278" y="314199"/>
              <a:ext cx="339548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Total Likes of customer products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4880"/>
            <a:ext cx="8011886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55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D61235-7D59-4119-A430-98AA9EB54913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sp>
          <p:nvSpPr>
            <p:cNvPr id="5" name="矩形 178">
              <a:extLst>
                <a:ext uri="{FF2B5EF4-FFF2-40B4-BE49-F238E27FC236}">
                  <a16:creationId xmlns:a16="http://schemas.microsoft.com/office/drawing/2014/main" id="{0E39900B-CB32-4EFE-A0E4-598544C0CC49}"/>
                </a:ext>
              </a:extLst>
            </p:cNvPr>
            <p:cNvSpPr/>
            <p:nvPr/>
          </p:nvSpPr>
          <p:spPr>
            <a:xfrm flipH="1">
              <a:off x="0" y="133902"/>
              <a:ext cx="9144001" cy="144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9E8201-6161-40FC-8FDD-028447701F9A}"/>
                </a:ext>
              </a:extLst>
            </p:cNvPr>
            <p:cNvGrpSpPr/>
            <p:nvPr/>
          </p:nvGrpSpPr>
          <p:grpSpPr>
            <a:xfrm flipV="1">
              <a:off x="1972636" y="0"/>
              <a:ext cx="5414728" cy="711549"/>
              <a:chOff x="-1576340" y="-2"/>
              <a:chExt cx="9234115" cy="1324514"/>
            </a:xfrm>
          </p:grpSpPr>
          <p:sp>
            <p:nvSpPr>
              <p:cNvPr id="7" name="矩形 175">
                <a:extLst>
                  <a:ext uri="{FF2B5EF4-FFF2-40B4-BE49-F238E27FC236}">
                    <a16:creationId xmlns:a16="http://schemas.microsoft.com/office/drawing/2014/main" id="{E7BBCAC6-846A-4A82-A33B-7FE79752ABBB}"/>
                  </a:ext>
                </a:extLst>
              </p:cNvPr>
              <p:cNvSpPr/>
              <p:nvPr/>
            </p:nvSpPr>
            <p:spPr>
              <a:xfrm flipV="1">
                <a:off x="-839622" y="-2"/>
                <a:ext cx="7760675" cy="804147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8" name="直角三角形 176">
                <a:extLst>
                  <a:ext uri="{FF2B5EF4-FFF2-40B4-BE49-F238E27FC236}">
                    <a16:creationId xmlns:a16="http://schemas.microsoft.com/office/drawing/2014/main" id="{8012DB28-117C-4730-88AF-8496D2490E19}"/>
                  </a:ext>
                </a:extLst>
              </p:cNvPr>
              <p:cNvSpPr/>
              <p:nvPr/>
            </p:nvSpPr>
            <p:spPr>
              <a:xfrm>
                <a:off x="6921055" y="22317"/>
                <a:ext cx="736720" cy="804147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9" name="矩形 177">
                <a:extLst>
                  <a:ext uri="{FF2B5EF4-FFF2-40B4-BE49-F238E27FC236}">
                    <a16:creationId xmlns:a16="http://schemas.microsoft.com/office/drawing/2014/main" id="{11197658-E8C7-459E-89C3-DAA48CD8FBA0}"/>
                  </a:ext>
                </a:extLst>
              </p:cNvPr>
              <p:cNvSpPr/>
              <p:nvPr/>
            </p:nvSpPr>
            <p:spPr>
              <a:xfrm flipV="1">
                <a:off x="6921055" y="1076859"/>
                <a:ext cx="736720" cy="247653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" name="直角三角形 179">
                <a:extLst>
                  <a:ext uri="{FF2B5EF4-FFF2-40B4-BE49-F238E27FC236}">
                    <a16:creationId xmlns:a16="http://schemas.microsoft.com/office/drawing/2014/main" id="{D01A2DCC-7543-4FE5-9BAA-E5A882580417}"/>
                  </a:ext>
                </a:extLst>
              </p:cNvPr>
              <p:cNvSpPr/>
              <p:nvPr/>
            </p:nvSpPr>
            <p:spPr>
              <a:xfrm flipH="1">
                <a:off x="-1576340" y="22317"/>
                <a:ext cx="736720" cy="804145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1" name="矩形 180">
                <a:extLst>
                  <a:ext uri="{FF2B5EF4-FFF2-40B4-BE49-F238E27FC236}">
                    <a16:creationId xmlns:a16="http://schemas.microsoft.com/office/drawing/2014/main" id="{F7B82CE4-71FC-475D-87B6-23EE63FC0485}"/>
                  </a:ext>
                </a:extLst>
              </p:cNvPr>
              <p:cNvSpPr/>
              <p:nvPr/>
            </p:nvSpPr>
            <p:spPr>
              <a:xfrm flipV="1">
                <a:off x="-1576340" y="798688"/>
                <a:ext cx="736720" cy="518768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4" name="矩形 182">
            <a:extLst>
              <a:ext uri="{FF2B5EF4-FFF2-40B4-BE49-F238E27FC236}">
                <a16:creationId xmlns:a16="http://schemas.microsoft.com/office/drawing/2014/main" id="{A268A127-22D5-4B5C-88BE-4ED7AF6A81B5}"/>
              </a:ext>
            </a:extLst>
          </p:cNvPr>
          <p:cNvSpPr/>
          <p:nvPr/>
        </p:nvSpPr>
        <p:spPr>
          <a:xfrm>
            <a:off x="3086278" y="314045"/>
            <a:ext cx="3579826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Total Viewer of customer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686720"/>
            <a:ext cx="8040914" cy="44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2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2934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Customer Profile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CF542E-E7CB-4484-BE80-1953EAF7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6" y="832808"/>
            <a:ext cx="8517836" cy="42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0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72590" y="314199"/>
              <a:ext cx="261481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Update Customer Profile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CF542E-E7CB-4484-BE80-1953EAF7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6" y="832808"/>
            <a:ext cx="8517836" cy="42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80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97D6A-E735-4395-8880-31CD3CC2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6" y="417443"/>
            <a:ext cx="8678628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751509" y="79060"/>
              <a:ext cx="2217420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Existing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371852"/>
            <a:ext cx="5768664" cy="744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Existing system is trading between people through calls,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and middle man therefore it is limited geographically.</a:t>
            </a:r>
          </a:p>
        </p:txBody>
      </p:sp>
      <p:pic>
        <p:nvPicPr>
          <p:cNvPr id="2050" name="Picture 2" descr="Which Fertilisers are best for my garden? | Village Garden Club | Village  Garden Club">
            <a:extLst>
              <a:ext uri="{FF2B5EF4-FFF2-40B4-BE49-F238E27FC236}">
                <a16:creationId xmlns:a16="http://schemas.microsoft.com/office/drawing/2014/main" id="{31347840-8E89-4DFA-999F-B5F7A27FD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b="5473"/>
          <a:stretch/>
        </p:blipFill>
        <p:spPr bwMode="auto">
          <a:xfrm>
            <a:off x="6454688" y="2572662"/>
            <a:ext cx="2194977" cy="16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74155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0E12B-02DE-473F-AE6D-ABF58DAF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2" y="358435"/>
            <a:ext cx="8589021" cy="48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4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6662F-4AB2-4027-B3BE-BA10318D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8" y="397565"/>
            <a:ext cx="8647045" cy="44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7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287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Change Password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E666AC-DC95-40D4-AB05-89B261DB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" y="832807"/>
            <a:ext cx="8577470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8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D2FDD-9488-48FA-926E-BCCF7635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3" y="389259"/>
            <a:ext cx="8527774" cy="45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2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7498" y="317169"/>
              <a:ext cx="164500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Products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58E7441-9867-4529-9F00-C1CEE53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" y="794755"/>
            <a:ext cx="8557592" cy="42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9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57126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Insert Product</a:t>
              </a:r>
            </a:p>
          </p:txBody>
        </p:sp>
      </p:grpSp>
      <p:sp>
        <p:nvSpPr>
          <p:cNvPr id="12" name="AutoShape 2" descr="blob:https://web.whatsapp.com/a6ec2cbf-3a35-4982-b3d8-c94b5e19f8a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695968"/>
            <a:ext cx="7467600" cy="44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70134" y="322204"/>
              <a:ext cx="1819729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Product Inserted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3F55D-A7CA-4EA7-AE1E-064E22BD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785449"/>
            <a:ext cx="8488016" cy="42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98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95782" y="317169"/>
              <a:ext cx="17684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Search Products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6BBBC-8D0F-404B-AFF4-621702FF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790699"/>
            <a:ext cx="8448261" cy="42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2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27245" y="317169"/>
              <a:ext cx="1489510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View Product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8C2741C-073B-4AEB-A515-4CD9F384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1" y="824003"/>
            <a:ext cx="8729980" cy="41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32277" y="312260"/>
              <a:ext cx="209544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Product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2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0" y="78022"/>
              <a:ext cx="3376467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Need for the New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0923" y="1501061"/>
            <a:ext cx="6055312" cy="24752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The geographical limitation stops the business from growing and hence a lot of products do not get much attention.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It is difficult to account for the sales.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Cost of product is increased as middle man is included also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     there is thin profit margin</a:t>
            </a:r>
          </a:p>
        </p:txBody>
      </p:sp>
      <p:pic>
        <p:nvPicPr>
          <p:cNvPr id="2097165" name="图片 1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9587" y="2022475"/>
            <a:ext cx="1801812" cy="120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6" name="图片 12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20854" y="3633602"/>
            <a:ext cx="1801812" cy="1201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474532"/>
      </p:ext>
    </p:extLst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770134" y="322204"/>
              <a:ext cx="165622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Product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CD5F457-438E-49E7-9E0C-A2AF33FC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824004"/>
            <a:ext cx="8497956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2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375796" y="317169"/>
              <a:ext cx="260840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Download  Product (Pdf)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5DD5CE-BFB5-46B5-9417-B51BEF45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5" y="832807"/>
            <a:ext cx="8600010" cy="4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5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4038638" y="317169"/>
              <a:ext cx="1039067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Chat bot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1C78CCD-729D-4D9C-A20F-A2F9FD51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" y="734062"/>
            <a:ext cx="8676863" cy="41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1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1D8D-17BB-4C50-904F-A537634B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7" y="382986"/>
            <a:ext cx="8577471" cy="45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473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endPara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82">
            <a:extLst>
              <a:ext uri="{FF2B5EF4-FFF2-40B4-BE49-F238E27FC236}">
                <a16:creationId xmlns:a16="http://schemas.microsoft.com/office/drawing/2014/main" id="{16892924-E9C8-4049-9F34-B3215ADD9ADC}"/>
              </a:ext>
            </a:extLst>
          </p:cNvPr>
          <p:cNvSpPr/>
          <p:nvPr/>
        </p:nvSpPr>
        <p:spPr>
          <a:xfrm>
            <a:off x="4135822" y="317014"/>
            <a:ext cx="87235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eaLnBrk="1" hangingPunct="1"/>
            <a:r>
              <a:rPr lang="en-US" altLang="zh-CN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Inquiry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859D-CDA5-4A12-8753-6820538D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9" y="734062"/>
            <a:ext cx="8468139" cy="42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8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93566" y="317169"/>
              <a:ext cx="157286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Inquiry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D4A9662-4D9E-434F-8ACD-492A0D80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69" y="824003"/>
            <a:ext cx="8460862" cy="41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86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CCCB6-4555-4CB7-B650-66EF2BC9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8" y="417443"/>
            <a:ext cx="8563524" cy="45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57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矩形 8"/>
          <p:cNvSpPr/>
          <p:nvPr/>
        </p:nvSpPr>
        <p:spPr>
          <a:xfrm flipH="1">
            <a:off x="2809875" y="0"/>
            <a:ext cx="576262" cy="2335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773" name="矩形 3"/>
          <p:cNvSpPr/>
          <p:nvPr/>
        </p:nvSpPr>
        <p:spPr>
          <a:xfrm>
            <a:off x="857250" y="2335212"/>
            <a:ext cx="900112" cy="280828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57250" y="1431925"/>
            <a:ext cx="8286748" cy="901699"/>
            <a:chOff x="0" y="0"/>
            <a:chExt cx="8286663" cy="902063"/>
          </a:xfrm>
        </p:grpSpPr>
        <p:grpSp>
          <p:nvGrpSpPr>
            <p:cNvPr id="122" name="Group 121"/>
            <p:cNvGrpSpPr/>
            <p:nvPr/>
          </p:nvGrpSpPr>
          <p:grpSpPr>
            <a:xfrm>
              <a:off x="0" y="0"/>
              <a:ext cx="8286663" cy="902063"/>
              <a:chOff x="0" y="0"/>
              <a:chExt cx="8286663" cy="902063"/>
            </a:xfrm>
          </p:grpSpPr>
          <p:sp>
            <p:nvSpPr>
              <p:cNvPr id="1048774" name="矩形 4"/>
              <p:cNvSpPr/>
              <p:nvPr/>
            </p:nvSpPr>
            <p:spPr>
              <a:xfrm>
                <a:off x="900001" y="2063"/>
                <a:ext cx="7386662" cy="90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775" name="直角三角形 5"/>
              <p:cNvSpPr/>
              <p:nvPr/>
            </p:nvSpPr>
            <p:spPr>
              <a:xfrm rot="16200000">
                <a:off x="0" y="0"/>
                <a:ext cx="900000" cy="90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776" name="矩形 6"/>
            <p:cNvSpPr/>
            <p:nvPr/>
          </p:nvSpPr>
          <p:spPr>
            <a:xfrm>
              <a:off x="2528861" y="159366"/>
              <a:ext cx="4285103" cy="4926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marL="114300" lvl="0" indent="-457200" eaLnBrk="1" hangingPunct="1">
                <a:buFont typeface="Wingdings" panose="05000000000000000000" pitchFamily="2" charset="2"/>
                <a:buChar char="q"/>
              </a:pPr>
              <a:r>
                <a:rPr lang="en-US" altLang="zh-CN" sz="26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Screen-shots (Admin)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0" y="2328862"/>
            <a:ext cx="3386137" cy="577850"/>
            <a:chOff x="0" y="0"/>
            <a:chExt cx="3385877" cy="578062"/>
          </a:xfrm>
        </p:grpSpPr>
        <p:sp>
          <p:nvSpPr>
            <p:cNvPr id="1048777" name="直角三角形 7"/>
            <p:cNvSpPr/>
            <p:nvPr/>
          </p:nvSpPr>
          <p:spPr>
            <a:xfrm rot="10800000" flipH="1">
              <a:off x="2809877" y="2062"/>
              <a:ext cx="576000" cy="576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778" name="矩形 9"/>
            <p:cNvSpPr/>
            <p:nvPr/>
          </p:nvSpPr>
          <p:spPr>
            <a:xfrm flipH="1">
              <a:off x="0" y="0"/>
              <a:ext cx="2809876" cy="57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010666"/>
      </p:ext>
    </p:extLst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699217"/>
            <a:chOff x="0" y="0"/>
            <a:chExt cx="9144001" cy="6995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699559"/>
              <a:chOff x="0" y="0"/>
              <a:chExt cx="9144001" cy="69955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699559"/>
                <a:chOff x="-1576340" y="22317"/>
                <a:chExt cx="9234115" cy="1302195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0" y="30515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96720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Admin-login Page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664584"/>
            <a:ext cx="7772400" cy="44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4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-3629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055371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Validate Credential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23900"/>
            <a:ext cx="7848600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3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7"/>
          <p:cNvSpPr/>
          <p:nvPr/>
        </p:nvSpPr>
        <p:spPr>
          <a:xfrm flipH="1">
            <a:off x="593725" y="596900"/>
            <a:ext cx="360362" cy="4546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48596" name="矩形 8"/>
          <p:cNvSpPr/>
          <p:nvPr/>
        </p:nvSpPr>
        <p:spPr>
          <a:xfrm flipV="1">
            <a:off x="3267075" y="0"/>
            <a:ext cx="539750" cy="596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indent="-342900" algn="ctr" eaLnBrk="1" hangingPunct="1"/>
            <a:endParaRPr lang="zh-CN" altLang="en-US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3725" y="238125"/>
            <a:ext cx="8550275" cy="361950"/>
            <a:chOff x="0" y="0"/>
            <a:chExt cx="8550524" cy="362139"/>
          </a:xfrm>
        </p:grpSpPr>
        <p:sp>
          <p:nvSpPr>
            <p:cNvPr id="1048597" name="直角三角形 5"/>
            <p:cNvSpPr/>
            <p:nvPr/>
          </p:nvSpPr>
          <p:spPr>
            <a:xfrm rot="5400000" flipH="1" flipV="1">
              <a:off x="0" y="0"/>
              <a:ext cx="360000" cy="360000"/>
            </a:xfrm>
            <a:prstGeom prst="rtTriangle">
              <a:avLst/>
            </a:prstGeom>
            <a:solidFill>
              <a:srgbClr val="D09E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1048598" name="矩形 6"/>
            <p:cNvSpPr/>
            <p:nvPr/>
          </p:nvSpPr>
          <p:spPr>
            <a:xfrm flipH="1">
              <a:off x="359999" y="714"/>
              <a:ext cx="8190525" cy="361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algn="ctr" eaLnBrk="1" hangingPunct="1"/>
              <a:endParaRPr lang="zh-CN" altLang="en-US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00075"/>
            <a:ext cx="3806825" cy="539750"/>
            <a:chOff x="0" y="0"/>
            <a:chExt cx="3807075" cy="540000"/>
          </a:xfrm>
        </p:grpSpPr>
        <p:grpSp>
          <p:nvGrpSpPr>
            <p:cNvPr id="46" name="Group 45"/>
            <p:cNvGrpSpPr/>
            <p:nvPr/>
          </p:nvGrpSpPr>
          <p:grpSpPr>
            <a:xfrm>
              <a:off x="0" y="0"/>
              <a:ext cx="3807075" cy="540000"/>
              <a:chOff x="0" y="0"/>
              <a:chExt cx="3807075" cy="540000"/>
            </a:xfrm>
          </p:grpSpPr>
          <p:sp>
            <p:nvSpPr>
              <p:cNvPr id="1048599" name="矩形 2"/>
              <p:cNvSpPr/>
              <p:nvPr/>
            </p:nvSpPr>
            <p:spPr>
              <a:xfrm flipV="1">
                <a:off x="0" y="0"/>
                <a:ext cx="3267075" cy="540000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48600" name="直角三角形 3"/>
              <p:cNvSpPr/>
              <p:nvPr/>
            </p:nvSpPr>
            <p:spPr>
              <a:xfrm flipV="1">
                <a:off x="3267075" y="0"/>
                <a:ext cx="540000" cy="540000"/>
              </a:xfrm>
              <a:prstGeom prst="rtTriangle">
                <a:avLst/>
              </a:prstGeom>
              <a:solidFill>
                <a:srgbClr val="111E35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48601" name="矩形 9"/>
            <p:cNvSpPr/>
            <p:nvPr/>
          </p:nvSpPr>
          <p:spPr>
            <a:xfrm>
              <a:off x="75604" y="78022"/>
              <a:ext cx="3309136" cy="369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8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Objective of New System : </a:t>
              </a:r>
            </a:p>
          </p:txBody>
        </p:sp>
      </p:grpSp>
      <p:sp>
        <p:nvSpPr>
          <p:cNvPr id="1048602" name="矩形 10"/>
          <p:cNvSpPr/>
          <p:nvPr/>
        </p:nvSpPr>
        <p:spPr>
          <a:xfrm>
            <a:off x="1097842" y="1103853"/>
            <a:ext cx="7728106" cy="42065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342900" indent="1143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685800" indent="2286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028700" indent="3429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371600" indent="45720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3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This system allows to directly communicate via chat board so customer and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seller can negotiate on suitable price.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To increase the sales of the current small scale village businesses.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To provide multiple source of the same products which ensures that the </a:t>
            </a:r>
          </a:p>
          <a:p>
            <a:pPr lvl="0" algn="just" eaLnBrk="1" hangingPunct="1">
              <a:lnSpc>
                <a:spcPct val="150000"/>
              </a:lnSpc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customer gets the desired quality product.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Cost of product is reduced as middle man is eliminated.</a:t>
            </a: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Customer can view products in any native language.</a:t>
            </a:r>
          </a:p>
          <a:p>
            <a:pPr lvl="0" algn="just" eaLnBrk="1" hangingPunct="1">
              <a:lnSpc>
                <a:spcPct val="150000"/>
              </a:lnSpc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183276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250421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Invalid Login-credential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97430"/>
            <a:ext cx="7600950" cy="44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54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850273" y="334551"/>
              <a:ext cx="1972015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Admin Dashboard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29562"/>
            <a:ext cx="7696200" cy="44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3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7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13052" y="326189"/>
              <a:ext cx="1834156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Categories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4" y="711200"/>
            <a:ext cx="7667197" cy="44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19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6081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 Category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4" y="711201"/>
            <a:ext cx="7387771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29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507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102380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74882" y="326189"/>
              <a:ext cx="23022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Added New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6" y="703041"/>
            <a:ext cx="7620001" cy="44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6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987174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51515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3" y="711200"/>
            <a:ext cx="74168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9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922419" y="309031"/>
              <a:ext cx="1515158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Edit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719361"/>
            <a:ext cx="7416800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896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88321" y="326189"/>
              <a:ext cx="1779654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94880"/>
            <a:ext cx="7489371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1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491901" y="300647"/>
              <a:ext cx="2568332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Delete Sample 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1" y="694880"/>
            <a:ext cx="7242629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88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B97EA-53E2-4CF7-A2CD-959AE48A8510}"/>
              </a:ext>
            </a:extLst>
          </p:cNvPr>
          <p:cNvGrpSpPr/>
          <p:nvPr/>
        </p:nvGrpSpPr>
        <p:grpSpPr>
          <a:xfrm>
            <a:off x="0" y="0"/>
            <a:ext cx="9144000" cy="711201"/>
            <a:chOff x="0" y="0"/>
            <a:chExt cx="9144001" cy="7115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D61235-7D59-4119-A430-98AA9EB54913}"/>
                </a:ext>
              </a:extLst>
            </p:cNvPr>
            <p:cNvGrpSpPr/>
            <p:nvPr/>
          </p:nvGrpSpPr>
          <p:grpSpPr>
            <a:xfrm>
              <a:off x="0" y="0"/>
              <a:ext cx="9144001" cy="711549"/>
              <a:chOff x="0" y="0"/>
              <a:chExt cx="9144001" cy="711549"/>
            </a:xfrm>
          </p:grpSpPr>
          <p:sp>
            <p:nvSpPr>
              <p:cNvPr id="5" name="矩形 178">
                <a:extLst>
                  <a:ext uri="{FF2B5EF4-FFF2-40B4-BE49-F238E27FC236}">
                    <a16:creationId xmlns:a16="http://schemas.microsoft.com/office/drawing/2014/main" id="{0E39900B-CB32-4EFE-A0E4-598544C0CC49}"/>
                  </a:ext>
                </a:extLst>
              </p:cNvPr>
              <p:cNvSpPr/>
              <p:nvPr/>
            </p:nvSpPr>
            <p:spPr>
              <a:xfrm flipH="1">
                <a:off x="0" y="133902"/>
                <a:ext cx="9144001" cy="14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lIns="91440" tIns="45720" rIns="91440" bIns="45720" anchor="ctr"/>
              <a:lstStyle>
                <a:lvl1pPr marL="0" indent="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342900" indent="1143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685800" indent="2286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028700" indent="3429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1371600" indent="457200" algn="l" rtl="0" fontAlgn="base" latinLnBrk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 sz="1300" b="0" i="0" u="none" baseline="0">
                    <a:solidFill>
                      <a:schemeClr val="dk1"/>
                    </a:solidFill>
                    <a:latin typeface="Calibri" pitchFamily="34" charset="0"/>
                    <a:ea typeface="宋体" pitchFamily="2" charset="-122"/>
                  </a:defRPr>
                </a:lvl5pPr>
              </a:lstStyle>
              <a:p>
                <a:pPr lvl="0" indent="-342900" algn="ctr" eaLnBrk="1" hangingPunct="1"/>
                <a:endParaRPr lang="zh-CN" altLang="en-US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69E8201-6161-40FC-8FDD-028447701F9A}"/>
                  </a:ext>
                </a:extLst>
              </p:cNvPr>
              <p:cNvGrpSpPr/>
              <p:nvPr/>
            </p:nvGrpSpPr>
            <p:grpSpPr>
              <a:xfrm flipV="1">
                <a:off x="1972636" y="0"/>
                <a:ext cx="5414728" cy="711549"/>
                <a:chOff x="-1576340" y="-2"/>
                <a:chExt cx="9234115" cy="1324514"/>
              </a:xfrm>
            </p:grpSpPr>
            <p:sp>
              <p:nvSpPr>
                <p:cNvPr id="7" name="矩形 175">
                  <a:extLst>
                    <a:ext uri="{FF2B5EF4-FFF2-40B4-BE49-F238E27FC236}">
                      <a16:creationId xmlns:a16="http://schemas.microsoft.com/office/drawing/2014/main" id="{E7BBCAC6-846A-4A82-A33B-7FE79752ABBB}"/>
                    </a:ext>
                  </a:extLst>
                </p:cNvPr>
                <p:cNvSpPr/>
                <p:nvPr/>
              </p:nvSpPr>
              <p:spPr>
                <a:xfrm flipV="1">
                  <a:off x="-839622" y="-2"/>
                  <a:ext cx="7760675" cy="80414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8" name="直角三角形 176">
                  <a:extLst>
                    <a:ext uri="{FF2B5EF4-FFF2-40B4-BE49-F238E27FC236}">
                      <a16:creationId xmlns:a16="http://schemas.microsoft.com/office/drawing/2014/main" id="{8012DB28-117C-4730-88AF-8496D2490E19}"/>
                    </a:ext>
                  </a:extLst>
                </p:cNvPr>
                <p:cNvSpPr/>
                <p:nvPr/>
              </p:nvSpPr>
              <p:spPr>
                <a:xfrm>
                  <a:off x="6921055" y="22317"/>
                  <a:ext cx="736720" cy="804147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9" name="矩形 177">
                  <a:extLst>
                    <a:ext uri="{FF2B5EF4-FFF2-40B4-BE49-F238E27FC236}">
                      <a16:creationId xmlns:a16="http://schemas.microsoft.com/office/drawing/2014/main" id="{11197658-E8C7-459E-89C3-DAA48CD8FBA0}"/>
                    </a:ext>
                  </a:extLst>
                </p:cNvPr>
                <p:cNvSpPr/>
                <p:nvPr/>
              </p:nvSpPr>
              <p:spPr>
                <a:xfrm flipV="1">
                  <a:off x="6921055" y="1076859"/>
                  <a:ext cx="736720" cy="247653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0" name="直角三角形 179">
                  <a:extLst>
                    <a:ext uri="{FF2B5EF4-FFF2-40B4-BE49-F238E27FC236}">
                      <a16:creationId xmlns:a16="http://schemas.microsoft.com/office/drawing/2014/main" id="{D01A2DCC-7543-4FE5-9BAA-E5A882580417}"/>
                    </a:ext>
                  </a:extLst>
                </p:cNvPr>
                <p:cNvSpPr/>
                <p:nvPr/>
              </p:nvSpPr>
              <p:spPr>
                <a:xfrm flipH="1">
                  <a:off x="-1576340" y="22317"/>
                  <a:ext cx="736720" cy="804145"/>
                </a:xfrm>
                <a:prstGeom prst="rtTriangle">
                  <a:avLst/>
                </a:prstGeom>
                <a:solidFill>
                  <a:srgbClr val="111E35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1" name="矩形 180">
                  <a:extLst>
                    <a:ext uri="{FF2B5EF4-FFF2-40B4-BE49-F238E27FC236}">
                      <a16:creationId xmlns:a16="http://schemas.microsoft.com/office/drawing/2014/main" id="{F7B82CE4-71FC-475D-87B6-23EE63FC0485}"/>
                    </a:ext>
                  </a:extLst>
                </p:cNvPr>
                <p:cNvSpPr/>
                <p:nvPr/>
              </p:nvSpPr>
              <p:spPr>
                <a:xfrm flipV="1">
                  <a:off x="-1576340" y="798688"/>
                  <a:ext cx="736720" cy="518768"/>
                </a:xfrm>
                <a:prstGeom prst="rect">
                  <a:avLst/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vert="horz" lIns="91440" tIns="45720" rIns="91440" bIns="45720" anchor="ctr"/>
                <a:lstStyle>
                  <a:lvl1pPr marL="0" indent="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342900" indent="1143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685800" indent="2286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028700" indent="3429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1371600" indent="457200" algn="l" rtl="0" fontAlgn="base" latinLnBrk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  <a:defRPr sz="1300" b="0" i="0" u="none" baseline="0">
                      <a:solidFill>
                        <a:schemeClr val="dk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</a:lstStyle>
                <a:p>
                  <a:pPr lvl="0" indent="-342900" algn="ctr" eaLnBrk="1" hangingPunct="1"/>
                  <a:endParaRPr lang="zh-CN" altLang="en-US" dirty="0">
                    <a:solidFill>
                      <a:srgbClr val="FFFFFF"/>
                    </a:solidFill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182">
              <a:extLst>
                <a:ext uri="{FF2B5EF4-FFF2-40B4-BE49-F238E27FC236}">
                  <a16:creationId xmlns:a16="http://schemas.microsoft.com/office/drawing/2014/main" id="{01DD7665-5EB3-4C4B-A832-F314A4488EAA}"/>
                </a:ext>
              </a:extLst>
            </p:cNvPr>
            <p:cNvSpPr/>
            <p:nvPr/>
          </p:nvSpPr>
          <p:spPr>
            <a:xfrm>
              <a:off x="3609032" y="326189"/>
              <a:ext cx="2141933" cy="338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342900" indent="1143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685800" indent="2286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028700" indent="3429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371600" indent="457200" algn="l" rtl="0" fontAlgn="base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 sz="13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indent="-342900" eaLnBrk="1" hangingPunct="1"/>
              <a:r>
                <a:rPr lang="en-US" altLang="zh-CN" sz="1600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Show Sub-Category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719361"/>
            <a:ext cx="7503885" cy="44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754</Words>
  <Application>Microsoft Office PowerPoint</Application>
  <PresentationFormat>On-screen Show (16:9)</PresentationFormat>
  <Paragraphs>252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微软雅黑</vt:lpstr>
      <vt:lpstr>Arial</vt:lpstr>
      <vt:lpstr>Calibri</vt:lpstr>
      <vt:lpstr>Calibri Light</vt:lpstr>
      <vt:lpstr>Copperplate Gothic Light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ZEEL Chauhan</cp:lastModifiedBy>
  <cp:revision>76</cp:revision>
  <dcterms:created xsi:type="dcterms:W3CDTF">2014-09-04T21:39:43Z</dcterms:created>
  <dcterms:modified xsi:type="dcterms:W3CDTF">2021-08-11T06:12:21Z</dcterms:modified>
</cp:coreProperties>
</file>